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4388D-741F-49FB-9857-96A0EBEC6867}" v="2" dt="2025-09-23T11:17:31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0624388D-741F-49FB-9857-96A0EBEC6867}"/>
    <pc:docChg chg="modSld">
      <pc:chgData name="Dipti Pindoria" userId="e91a2731-90a4-4023-ab36-ca9e685a9b5a" providerId="ADAL" clId="{0624388D-741F-49FB-9857-96A0EBEC6867}" dt="2025-09-23T11:17:31.467" v="1"/>
      <pc:docMkLst>
        <pc:docMk/>
      </pc:docMkLst>
      <pc:sldChg chg="addSp delSp modSp modAnim">
        <pc:chgData name="Dipti Pindoria" userId="e91a2731-90a4-4023-ab36-ca9e685a9b5a" providerId="ADAL" clId="{0624388D-741F-49FB-9857-96A0EBEC6867}" dt="2025-09-23T11:17:31.467" v="1"/>
        <pc:sldMkLst>
          <pc:docMk/>
          <pc:sldMk cId="3266813702" sldId="267"/>
        </pc:sldMkLst>
        <pc:spChg chg="del">
          <ac:chgData name="Dipti Pindoria" userId="e91a2731-90a4-4023-ab36-ca9e685a9b5a" providerId="ADAL" clId="{0624388D-741F-49FB-9857-96A0EBEC6867}" dt="2025-09-23T11:17:27.206" v="0" actId="478"/>
          <ac:spMkLst>
            <pc:docMk/>
            <pc:sldMk cId="3266813702" sldId="267"/>
            <ac:spMk id="286" creationId="{F0C39C17-42FB-DB43-A490-083B8FF24356}"/>
          </ac:spMkLst>
        </pc:spChg>
        <pc:spChg chg="del">
          <ac:chgData name="Dipti Pindoria" userId="e91a2731-90a4-4023-ab36-ca9e685a9b5a" providerId="ADAL" clId="{0624388D-741F-49FB-9857-96A0EBEC6867}" dt="2025-09-23T11:17:27.206" v="0" actId="478"/>
          <ac:spMkLst>
            <pc:docMk/>
            <pc:sldMk cId="3266813702" sldId="267"/>
            <ac:spMk id="288" creationId="{83AC7428-EEEF-E4C3-E174-C256D5F33C04}"/>
          </ac:spMkLst>
        </pc:spChg>
        <pc:spChg chg="del">
          <ac:chgData name="Dipti Pindoria" userId="e91a2731-90a4-4023-ab36-ca9e685a9b5a" providerId="ADAL" clId="{0624388D-741F-49FB-9857-96A0EBEC6867}" dt="2025-09-23T11:17:27.206" v="0" actId="478"/>
          <ac:spMkLst>
            <pc:docMk/>
            <pc:sldMk cId="3266813702" sldId="267"/>
            <ac:spMk id="289" creationId="{48234368-C39B-74C2-4084-45D328AE88B6}"/>
          </ac:spMkLst>
        </pc:spChg>
        <pc:spChg chg="del">
          <ac:chgData name="Dipti Pindoria" userId="e91a2731-90a4-4023-ab36-ca9e685a9b5a" providerId="ADAL" clId="{0624388D-741F-49FB-9857-96A0EBEC6867}" dt="2025-09-23T11:17:27.206" v="0" actId="478"/>
          <ac:spMkLst>
            <pc:docMk/>
            <pc:sldMk cId="3266813702" sldId="267"/>
            <ac:spMk id="291" creationId="{76EDB5E9-5EB8-C9EF-6C15-9AF33BC161C2}"/>
          </ac:spMkLst>
        </pc:spChg>
        <pc:spChg chg="del">
          <ac:chgData name="Dipti Pindoria" userId="e91a2731-90a4-4023-ab36-ca9e685a9b5a" providerId="ADAL" clId="{0624388D-741F-49FB-9857-96A0EBEC6867}" dt="2025-09-23T11:17:27.206" v="0" actId="478"/>
          <ac:spMkLst>
            <pc:docMk/>
            <pc:sldMk cId="3266813702" sldId="267"/>
            <ac:spMk id="292" creationId="{54023029-F4DD-3FFE-F026-E709656B0111}"/>
          </ac:spMkLst>
        </pc:spChg>
        <pc:spChg chg="del">
          <ac:chgData name="Dipti Pindoria" userId="e91a2731-90a4-4023-ab36-ca9e685a9b5a" providerId="ADAL" clId="{0624388D-741F-49FB-9857-96A0EBEC6867}" dt="2025-09-23T11:17:27.206" v="0" actId="478"/>
          <ac:spMkLst>
            <pc:docMk/>
            <pc:sldMk cId="3266813702" sldId="267"/>
            <ac:spMk id="293" creationId="{91493480-9697-F1E9-6A38-7AC64308A11B}"/>
          </ac:spMkLst>
        </pc:spChg>
        <pc:spChg chg="del">
          <ac:chgData name="Dipti Pindoria" userId="e91a2731-90a4-4023-ab36-ca9e685a9b5a" providerId="ADAL" clId="{0624388D-741F-49FB-9857-96A0EBEC6867}" dt="2025-09-23T11:17:27.206" v="0" actId="478"/>
          <ac:spMkLst>
            <pc:docMk/>
            <pc:sldMk cId="3266813702" sldId="267"/>
            <ac:spMk id="294" creationId="{6447EFAD-4743-42D0-2839-C2A8276BA225}"/>
          </ac:spMkLst>
        </pc:spChg>
        <pc:spChg chg="del">
          <ac:chgData name="Dipti Pindoria" userId="e91a2731-90a4-4023-ab36-ca9e685a9b5a" providerId="ADAL" clId="{0624388D-741F-49FB-9857-96A0EBEC6867}" dt="2025-09-23T11:17:27.206" v="0" actId="478"/>
          <ac:spMkLst>
            <pc:docMk/>
            <pc:sldMk cId="3266813702" sldId="267"/>
            <ac:spMk id="297" creationId="{C7B5D97F-FF70-D3C0-284E-1D5126064C49}"/>
          </ac:spMkLst>
        </pc:spChg>
        <pc:spChg chg="add mod">
          <ac:chgData name="Dipti Pindoria" userId="e91a2731-90a4-4023-ab36-ca9e685a9b5a" providerId="ADAL" clId="{0624388D-741F-49FB-9857-96A0EBEC6867}" dt="2025-09-23T11:17:31.467" v="1"/>
          <ac:spMkLst>
            <pc:docMk/>
            <pc:sldMk cId="3266813702" sldId="267"/>
            <ac:spMk id="299" creationId="{11590136-361F-80D4-0E35-CC961EC80E46}"/>
          </ac:spMkLst>
        </pc:spChg>
        <pc:spChg chg="add mod">
          <ac:chgData name="Dipti Pindoria" userId="e91a2731-90a4-4023-ab36-ca9e685a9b5a" providerId="ADAL" clId="{0624388D-741F-49FB-9857-96A0EBEC6867}" dt="2025-09-23T11:17:31.467" v="1"/>
          <ac:spMkLst>
            <pc:docMk/>
            <pc:sldMk cId="3266813702" sldId="267"/>
            <ac:spMk id="301" creationId="{9DA86AF9-25C3-68C2-EF2B-DF7AEB2D8945}"/>
          </ac:spMkLst>
        </pc:spChg>
        <pc:spChg chg="add mod">
          <ac:chgData name="Dipti Pindoria" userId="e91a2731-90a4-4023-ab36-ca9e685a9b5a" providerId="ADAL" clId="{0624388D-741F-49FB-9857-96A0EBEC6867}" dt="2025-09-23T11:17:31.467" v="1"/>
          <ac:spMkLst>
            <pc:docMk/>
            <pc:sldMk cId="3266813702" sldId="267"/>
            <ac:spMk id="302" creationId="{09D39F3B-2285-872B-AA13-B01754B2C20E}"/>
          </ac:spMkLst>
        </pc:spChg>
        <pc:spChg chg="add mod">
          <ac:chgData name="Dipti Pindoria" userId="e91a2731-90a4-4023-ab36-ca9e685a9b5a" providerId="ADAL" clId="{0624388D-741F-49FB-9857-96A0EBEC6867}" dt="2025-09-23T11:17:31.467" v="1"/>
          <ac:spMkLst>
            <pc:docMk/>
            <pc:sldMk cId="3266813702" sldId="267"/>
            <ac:spMk id="304" creationId="{3140A54E-FBB1-42A8-F324-E65289D937FD}"/>
          </ac:spMkLst>
        </pc:spChg>
        <pc:spChg chg="add mod">
          <ac:chgData name="Dipti Pindoria" userId="e91a2731-90a4-4023-ab36-ca9e685a9b5a" providerId="ADAL" clId="{0624388D-741F-49FB-9857-96A0EBEC6867}" dt="2025-09-23T11:17:31.467" v="1"/>
          <ac:spMkLst>
            <pc:docMk/>
            <pc:sldMk cId="3266813702" sldId="267"/>
            <ac:spMk id="305" creationId="{D5E995AB-6299-ECF2-E451-A7D2B880D68B}"/>
          </ac:spMkLst>
        </pc:spChg>
        <pc:spChg chg="add mod">
          <ac:chgData name="Dipti Pindoria" userId="e91a2731-90a4-4023-ab36-ca9e685a9b5a" providerId="ADAL" clId="{0624388D-741F-49FB-9857-96A0EBEC6867}" dt="2025-09-23T11:17:31.467" v="1"/>
          <ac:spMkLst>
            <pc:docMk/>
            <pc:sldMk cId="3266813702" sldId="267"/>
            <ac:spMk id="306" creationId="{2C8EC503-755B-FF51-55F6-C8A3BFEA75D4}"/>
          </ac:spMkLst>
        </pc:spChg>
        <pc:spChg chg="add mod">
          <ac:chgData name="Dipti Pindoria" userId="e91a2731-90a4-4023-ab36-ca9e685a9b5a" providerId="ADAL" clId="{0624388D-741F-49FB-9857-96A0EBEC6867}" dt="2025-09-23T11:17:31.467" v="1"/>
          <ac:spMkLst>
            <pc:docMk/>
            <pc:sldMk cId="3266813702" sldId="267"/>
            <ac:spMk id="307" creationId="{262F2594-F764-BEC3-09D9-9452B20816A2}"/>
          </ac:spMkLst>
        </pc:spChg>
        <pc:spChg chg="add mod">
          <ac:chgData name="Dipti Pindoria" userId="e91a2731-90a4-4023-ab36-ca9e685a9b5a" providerId="ADAL" clId="{0624388D-741F-49FB-9857-96A0EBEC6867}" dt="2025-09-23T11:17:31.467" v="1"/>
          <ac:spMkLst>
            <pc:docMk/>
            <pc:sldMk cId="3266813702" sldId="267"/>
            <ac:spMk id="308" creationId="{AC06D160-B416-A1FB-6D63-F19FD10980C6}"/>
          </ac:spMkLst>
        </pc:spChg>
        <pc:picChg chg="del">
          <ac:chgData name="Dipti Pindoria" userId="e91a2731-90a4-4023-ab36-ca9e685a9b5a" providerId="ADAL" clId="{0624388D-741F-49FB-9857-96A0EBEC6867}" dt="2025-09-23T11:17:27.206" v="0" actId="478"/>
          <ac:picMkLst>
            <pc:docMk/>
            <pc:sldMk cId="3266813702" sldId="267"/>
            <ac:picMk id="287" creationId="{3BEECC89-02E4-04A1-DAE5-39C5618E3201}"/>
          </ac:picMkLst>
        </pc:picChg>
        <pc:picChg chg="del">
          <ac:chgData name="Dipti Pindoria" userId="e91a2731-90a4-4023-ab36-ca9e685a9b5a" providerId="ADAL" clId="{0624388D-741F-49FB-9857-96A0EBEC6867}" dt="2025-09-23T11:17:27.206" v="0" actId="478"/>
          <ac:picMkLst>
            <pc:docMk/>
            <pc:sldMk cId="3266813702" sldId="267"/>
            <ac:picMk id="298" creationId="{A4FBB674-BE0E-A712-2E5A-426A3FCA6D7A}"/>
          </ac:picMkLst>
        </pc:picChg>
        <pc:picChg chg="add mod">
          <ac:chgData name="Dipti Pindoria" userId="e91a2731-90a4-4023-ab36-ca9e685a9b5a" providerId="ADAL" clId="{0624388D-741F-49FB-9857-96A0EBEC6867}" dt="2025-09-23T11:17:31.467" v="1"/>
          <ac:picMkLst>
            <pc:docMk/>
            <pc:sldMk cId="3266813702" sldId="267"/>
            <ac:picMk id="310" creationId="{B1BA0C67-09F2-7489-CC12-F5CF536EBDB0}"/>
          </ac:picMkLst>
        </pc:picChg>
        <pc:picChg chg="add mod">
          <ac:chgData name="Dipti Pindoria" userId="e91a2731-90a4-4023-ab36-ca9e685a9b5a" providerId="ADAL" clId="{0624388D-741F-49FB-9857-96A0EBEC6867}" dt="2025-09-23T11:17:31.467" v="1"/>
          <ac:picMkLst>
            <pc:docMk/>
            <pc:sldMk cId="3266813702" sldId="267"/>
            <ac:picMk id="311" creationId="{9BBF3DC6-4294-5BAF-91D1-7148AA3108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sv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jpe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298">
            <a:extLst>
              <a:ext uri="{FF2B5EF4-FFF2-40B4-BE49-F238E27FC236}">
                <a16:creationId xmlns:a16="http://schemas.microsoft.com/office/drawing/2014/main" id="{11590136-361F-80D4-0E35-CC961EC80E46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0" name="Picture 2">
            <a:extLst>
              <a:ext uri="{FF2B5EF4-FFF2-40B4-BE49-F238E27FC236}">
                <a16:creationId xmlns:a16="http://schemas.microsoft.com/office/drawing/2014/main" id="{E808B566-3482-D088-BE4B-A8235FD3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0" y="-562109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1" name="Freeform 12">
            <a:extLst>
              <a:ext uri="{FF2B5EF4-FFF2-40B4-BE49-F238E27FC236}">
                <a16:creationId xmlns:a16="http://schemas.microsoft.com/office/drawing/2014/main" id="{9DA86AF9-25C3-68C2-EF2B-DF7AEB2D8945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9D39F3B-2285-872B-AA13-B01754B2C20E}"/>
              </a:ext>
            </a:extLst>
          </p:cNvPr>
          <p:cNvSpPr txBox="1"/>
          <p:nvPr/>
        </p:nvSpPr>
        <p:spPr>
          <a:xfrm>
            <a:off x="640357" y="578811"/>
            <a:ext cx="5481114" cy="30777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6 Summer 2 Knowledge Organiser: Let’s celebrate</a:t>
            </a:r>
          </a:p>
        </p:txBody>
      </p:sp>
      <p:pic>
        <p:nvPicPr>
          <p:cNvPr id="303" name="Picture 302" descr="A close-up of a logo&#10;&#10;Description automatically generated">
            <a:extLst>
              <a:ext uri="{FF2B5EF4-FFF2-40B4-BE49-F238E27FC236}">
                <a16:creationId xmlns:a16="http://schemas.microsoft.com/office/drawing/2014/main" id="{437C7FD3-9DAD-617C-E183-4B108E8DC3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304" name="TextBox 303">
            <a:extLst>
              <a:ext uri="{FF2B5EF4-FFF2-40B4-BE49-F238E27FC236}">
                <a16:creationId xmlns:a16="http://schemas.microsoft.com/office/drawing/2014/main" id="{3140A54E-FBB1-42A8-F324-E65289D937FD}"/>
              </a:ext>
            </a:extLst>
          </p:cNvPr>
          <p:cNvSpPr txBox="1"/>
          <p:nvPr/>
        </p:nvSpPr>
        <p:spPr>
          <a:xfrm>
            <a:off x="2746490" y="1081031"/>
            <a:ext cx="2685444" cy="424731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“All about me!”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Me </a:t>
            </a:r>
            <a:r>
              <a:rPr lang="en-GB" sz="1000" b="1" dirty="0" err="1">
                <a:latin typeface="Century Gothic" panose="020B0502020202020204" pitchFamily="34" charset="0"/>
              </a:rPr>
              <a:t>llamo</a:t>
            </a:r>
            <a:r>
              <a:rPr lang="en-GB" sz="1000" b="1" dirty="0">
                <a:latin typeface="Century Gothic" panose="020B0502020202020204" pitchFamily="34" charset="0"/>
              </a:rPr>
              <a:t> - </a:t>
            </a:r>
            <a:r>
              <a:rPr lang="en-GB" sz="1000" dirty="0">
                <a:latin typeface="Century Gothic" panose="020B0502020202020204" pitchFamily="34" charset="0"/>
              </a:rPr>
              <a:t>My name is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Tengo … </a:t>
            </a:r>
            <a:r>
              <a:rPr lang="en-GB" sz="1000" b="1" dirty="0" err="1">
                <a:latin typeface="Century Gothic" panose="020B0502020202020204" pitchFamily="34" charset="0"/>
              </a:rPr>
              <a:t>años</a:t>
            </a:r>
            <a:r>
              <a:rPr lang="en-GB" sz="1000" b="1" dirty="0">
                <a:latin typeface="Century Gothic" panose="020B0502020202020204" pitchFamily="34" charset="0"/>
              </a:rPr>
              <a:t>. – </a:t>
            </a:r>
            <a:r>
              <a:rPr lang="en-GB" sz="1000" dirty="0">
                <a:latin typeface="Century Gothic" panose="020B0502020202020204" pitchFamily="34" charset="0"/>
              </a:rPr>
              <a:t>I am … years old.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Vivo </a:t>
            </a:r>
            <a:r>
              <a:rPr lang="en-GB" sz="1000" b="1" dirty="0" err="1">
                <a:latin typeface="Century Gothic" panose="020B0502020202020204" pitchFamily="34" charset="0"/>
              </a:rPr>
              <a:t>en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I live in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con – </a:t>
            </a:r>
            <a:r>
              <a:rPr lang="en-GB" sz="1000" dirty="0">
                <a:latin typeface="Century Gothic" panose="020B0502020202020204" pitchFamily="34" charset="0"/>
              </a:rPr>
              <a:t>with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 padre -  </a:t>
            </a:r>
            <a:r>
              <a:rPr lang="en-GB" sz="1000" dirty="0">
                <a:latin typeface="Century Gothic" panose="020B0502020202020204" pitchFamily="34" charset="0"/>
              </a:rPr>
              <a:t>my father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 </a:t>
            </a:r>
            <a:r>
              <a:rPr lang="en-GB" sz="1000" b="1" dirty="0" err="1">
                <a:latin typeface="Century Gothic" panose="020B0502020202020204" pitchFamily="34" charset="0"/>
              </a:rPr>
              <a:t>madre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my mum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Tengo – </a:t>
            </a:r>
            <a:r>
              <a:rPr lang="en-GB" sz="1000" dirty="0">
                <a:latin typeface="Century Gothic" panose="020B0502020202020204" pitchFamily="34" charset="0"/>
              </a:rPr>
              <a:t>I have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pelo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castaño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brown hair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los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ojos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marrones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brown eyes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Soy </a:t>
            </a:r>
            <a:r>
              <a:rPr lang="en-GB" sz="1000" b="1" dirty="0" err="1">
                <a:latin typeface="Century Gothic" panose="020B0502020202020204" pitchFamily="34" charset="0"/>
              </a:rPr>
              <a:t>creativo</a:t>
            </a:r>
            <a:r>
              <a:rPr lang="en-GB" sz="1000" b="1" dirty="0">
                <a:latin typeface="Century Gothic" panose="020B0502020202020204" pitchFamily="34" charset="0"/>
              </a:rPr>
              <a:t> / </a:t>
            </a:r>
            <a:r>
              <a:rPr lang="en-GB" sz="1000" b="1" dirty="0" err="1">
                <a:latin typeface="Century Gothic" panose="020B0502020202020204" pitchFamily="34" charset="0"/>
              </a:rPr>
              <a:t>creativa</a:t>
            </a:r>
            <a:r>
              <a:rPr lang="en-GB" sz="1000" b="1" dirty="0">
                <a:latin typeface="Century Gothic" panose="020B0502020202020204" pitchFamily="34" charset="0"/>
              </a:rPr>
              <a:t>. – </a:t>
            </a:r>
            <a:r>
              <a:rPr lang="en-GB" sz="1000" dirty="0">
                <a:latin typeface="Century Gothic" panose="020B0502020202020204" pitchFamily="34" charset="0"/>
              </a:rPr>
              <a:t>I am creative.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Soy </a:t>
            </a:r>
            <a:r>
              <a:rPr lang="en-GB" sz="1000" b="1" dirty="0" err="1">
                <a:latin typeface="Century Gothic" panose="020B0502020202020204" pitchFamily="34" charset="0"/>
              </a:rPr>
              <a:t>deportista</a:t>
            </a:r>
            <a:r>
              <a:rPr lang="en-GB" sz="1000" b="1" dirty="0">
                <a:latin typeface="Century Gothic" panose="020B0502020202020204" pitchFamily="34" charset="0"/>
              </a:rPr>
              <a:t>. – </a:t>
            </a:r>
            <a:r>
              <a:rPr lang="en-GB" sz="1000" dirty="0">
                <a:latin typeface="Century Gothic" panose="020B0502020202020204" pitchFamily="34" charset="0"/>
              </a:rPr>
              <a:t>I am sporty.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Soy </a:t>
            </a:r>
            <a:r>
              <a:rPr lang="en-GB" sz="1000" b="1" dirty="0" err="1">
                <a:latin typeface="Century Gothic" panose="020B0502020202020204" pitchFamily="34" charset="0"/>
              </a:rPr>
              <a:t>divertido</a:t>
            </a:r>
            <a:r>
              <a:rPr lang="en-GB" sz="1000" b="1" dirty="0">
                <a:latin typeface="Century Gothic" panose="020B0502020202020204" pitchFamily="34" charset="0"/>
              </a:rPr>
              <a:t> / </a:t>
            </a:r>
            <a:r>
              <a:rPr lang="en-GB" sz="1000" b="1" dirty="0" err="1">
                <a:latin typeface="Century Gothic" panose="020B0502020202020204" pitchFamily="34" charset="0"/>
              </a:rPr>
              <a:t>divertida</a:t>
            </a:r>
            <a:r>
              <a:rPr lang="en-GB" sz="1000" b="1" dirty="0">
                <a:latin typeface="Century Gothic" panose="020B0502020202020204" pitchFamily="34" charset="0"/>
              </a:rPr>
              <a:t>.</a:t>
            </a:r>
            <a:r>
              <a:rPr lang="en-GB" sz="1000" dirty="0">
                <a:latin typeface="Century Gothic" panose="020B0502020202020204" pitchFamily="34" charset="0"/>
              </a:rPr>
              <a:t>– I am funny.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Soy </a:t>
            </a:r>
            <a:r>
              <a:rPr lang="en-GB" sz="1000" b="1" dirty="0" err="1">
                <a:latin typeface="Century Gothic" panose="020B0502020202020204" pitchFamily="34" charset="0"/>
              </a:rPr>
              <a:t>activo</a:t>
            </a:r>
            <a:r>
              <a:rPr lang="en-GB" sz="1000" b="1" dirty="0">
                <a:latin typeface="Century Gothic" panose="020B0502020202020204" pitchFamily="34" charset="0"/>
              </a:rPr>
              <a:t> / </a:t>
            </a:r>
            <a:r>
              <a:rPr lang="en-GB" sz="1000" b="1" dirty="0" err="1">
                <a:latin typeface="Century Gothic" panose="020B0502020202020204" pitchFamily="34" charset="0"/>
              </a:rPr>
              <a:t>activa</a:t>
            </a:r>
            <a:r>
              <a:rPr lang="en-GB" sz="1000" b="1" dirty="0">
                <a:latin typeface="Century Gothic" panose="020B0502020202020204" pitchFamily="34" charset="0"/>
              </a:rPr>
              <a:t>. </a:t>
            </a:r>
            <a:r>
              <a:rPr lang="en-GB" sz="1000" dirty="0">
                <a:latin typeface="Century Gothic" panose="020B0502020202020204" pitchFamily="34" charset="0"/>
              </a:rPr>
              <a:t>- I am active.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Me </a:t>
            </a:r>
            <a:r>
              <a:rPr lang="en-GB" sz="1000" b="1" dirty="0" err="1">
                <a:latin typeface="Century Gothic" panose="020B0502020202020204" pitchFamily="34" charset="0"/>
              </a:rPr>
              <a:t>gusta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jugar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I like playing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es </a:t>
            </a:r>
            <a:r>
              <a:rPr lang="en-GB" sz="1000" b="1" dirty="0" err="1">
                <a:latin typeface="Century Gothic" panose="020B0502020202020204" pitchFamily="34" charset="0"/>
              </a:rPr>
              <a:t>divertido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it’s fun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es </a:t>
            </a:r>
            <a:r>
              <a:rPr lang="en-GB" sz="1000" b="1" dirty="0" err="1">
                <a:latin typeface="Century Gothic" panose="020B0502020202020204" pitchFamily="34" charset="0"/>
              </a:rPr>
              <a:t>aburrido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it’s boring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Juego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I play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con mis amigos – </a:t>
            </a:r>
            <a:r>
              <a:rPr lang="en-GB" sz="1000" dirty="0">
                <a:latin typeface="Century Gothic" panose="020B0502020202020204" pitchFamily="34" charset="0"/>
              </a:rPr>
              <a:t>my friends 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en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colegio – </a:t>
            </a:r>
            <a:r>
              <a:rPr lang="en-GB" sz="1000" dirty="0">
                <a:latin typeface="Century Gothic" panose="020B0502020202020204" pitchFamily="34" charset="0"/>
              </a:rPr>
              <a:t>at school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 </a:t>
            </a:r>
            <a:r>
              <a:rPr lang="en-GB" sz="1000" b="1" dirty="0" err="1">
                <a:latin typeface="Century Gothic" panose="020B0502020202020204" pitchFamily="34" charset="0"/>
              </a:rPr>
              <a:t>cumpleaños</a:t>
            </a:r>
            <a:r>
              <a:rPr lang="en-GB" sz="1000" b="1" dirty="0">
                <a:latin typeface="Century Gothic" panose="020B0502020202020204" pitchFamily="34" charset="0"/>
              </a:rPr>
              <a:t> es </a:t>
            </a:r>
            <a:r>
              <a:rPr lang="en-GB" sz="1000" b="1" dirty="0" err="1">
                <a:latin typeface="Century Gothic" panose="020B0502020202020204" pitchFamily="34" charset="0"/>
              </a:rPr>
              <a:t>en</a:t>
            </a:r>
            <a:r>
              <a:rPr lang="en-GB" sz="1000" b="1" dirty="0">
                <a:latin typeface="Century Gothic" panose="020B0502020202020204" pitchFamily="34" charset="0"/>
              </a:rPr>
              <a:t>… - </a:t>
            </a:r>
            <a:r>
              <a:rPr lang="en-GB" sz="1000" dirty="0">
                <a:latin typeface="Century Gothic" panose="020B0502020202020204" pitchFamily="34" charset="0"/>
              </a:rPr>
              <a:t>My birthday is in…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 </a:t>
            </a:r>
            <a:r>
              <a:rPr lang="en-GB" sz="1000" b="1" dirty="0" err="1">
                <a:latin typeface="Century Gothic" panose="020B0502020202020204" pitchFamily="34" charset="0"/>
              </a:rPr>
              <a:t>color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favorito</a:t>
            </a:r>
            <a:r>
              <a:rPr lang="en-GB" sz="1000" b="1" dirty="0">
                <a:latin typeface="Century Gothic" panose="020B0502020202020204" pitchFamily="34" charset="0"/>
              </a:rPr>
              <a:t> es… – </a:t>
            </a:r>
            <a:r>
              <a:rPr lang="en-GB" sz="1000" dirty="0">
                <a:latin typeface="Century Gothic" panose="020B0502020202020204" pitchFamily="34" charset="0"/>
              </a:rPr>
              <a:t>My favourite colour is…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Mi </a:t>
            </a:r>
            <a:r>
              <a:rPr lang="en-GB" sz="1000" b="1" dirty="0" err="1">
                <a:latin typeface="Century Gothic" panose="020B0502020202020204" pitchFamily="34" charset="0"/>
              </a:rPr>
              <a:t>número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favorito</a:t>
            </a:r>
            <a:r>
              <a:rPr lang="en-GB" sz="1000" b="1" dirty="0">
                <a:latin typeface="Century Gothic" panose="020B0502020202020204" pitchFamily="34" charset="0"/>
              </a:rPr>
              <a:t> es… – </a:t>
            </a:r>
            <a:r>
              <a:rPr lang="en-GB" sz="1000" dirty="0">
                <a:latin typeface="Century Gothic" panose="020B0502020202020204" pitchFamily="34" charset="0"/>
              </a:rPr>
              <a:t>My favourite number is…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D5E995AB-6299-ECF2-E451-A7D2B880D68B}"/>
              </a:ext>
            </a:extLst>
          </p:cNvPr>
          <p:cNvSpPr txBox="1"/>
          <p:nvPr/>
        </p:nvSpPr>
        <p:spPr>
          <a:xfrm>
            <a:off x="5582093" y="1081031"/>
            <a:ext cx="1687834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Grammar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u="sng" dirty="0">
                <a:latin typeface="Century Gothic" panose="020B0502020202020204" pitchFamily="34" charset="0"/>
              </a:rPr>
              <a:t>conjunctions: 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y </a:t>
            </a:r>
            <a:r>
              <a:rPr lang="en-GB" sz="1000" dirty="0">
                <a:latin typeface="Century Gothic" panose="020B0502020202020204" pitchFamily="34" charset="0"/>
              </a:rPr>
              <a:t>– and 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pero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but 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porque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because </a:t>
            </a:r>
          </a:p>
          <a:p>
            <a:r>
              <a:rPr lang="en-GB" sz="1000" b="1" u="sng" dirty="0">
                <a:latin typeface="Century Gothic" panose="020B0502020202020204" pitchFamily="34" charset="0"/>
              </a:rPr>
              <a:t>Adverbs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 </a:t>
            </a:r>
            <a:r>
              <a:rPr lang="en-GB" sz="1000" b="1" dirty="0" err="1">
                <a:latin typeface="Century Gothic" panose="020B0502020202020204" pitchFamily="34" charset="0"/>
              </a:rPr>
              <a:t>veces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sometimes 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siempre</a:t>
            </a:r>
            <a:r>
              <a:rPr lang="en-GB" sz="1000" b="1" dirty="0">
                <a:latin typeface="Century Gothic" panose="020B0502020202020204" pitchFamily="34" charset="0"/>
              </a:rPr>
              <a:t> – </a:t>
            </a:r>
            <a:r>
              <a:rPr lang="en-GB" sz="1000" dirty="0">
                <a:latin typeface="Century Gothic" panose="020B0502020202020204" pitchFamily="34" charset="0"/>
              </a:rPr>
              <a:t>always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2C8EC503-755B-FF51-55F6-C8A3BFEA75D4}"/>
              </a:ext>
            </a:extLst>
          </p:cNvPr>
          <p:cNvSpPr txBox="1"/>
          <p:nvPr/>
        </p:nvSpPr>
        <p:spPr>
          <a:xfrm>
            <a:off x="647873" y="3674851"/>
            <a:ext cx="1938463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“v” (v</a:t>
            </a:r>
            <a:r>
              <a:rPr lang="en-GB" sz="1000" dirty="0">
                <a:latin typeface="Century Gothic" panose="020B0502020202020204" pitchFamily="34" charset="0"/>
              </a:rPr>
              <a:t>i</a:t>
            </a:r>
            <a:r>
              <a:rPr lang="en-GB" sz="1000" b="1" dirty="0">
                <a:latin typeface="Century Gothic" panose="020B0502020202020204" pitchFamily="34" charset="0"/>
              </a:rPr>
              <a:t>v</a:t>
            </a:r>
            <a:r>
              <a:rPr lang="en-GB" sz="1000" dirty="0">
                <a:latin typeface="Century Gothic" panose="020B0502020202020204" pitchFamily="34" charset="0"/>
              </a:rPr>
              <a:t>o, </a:t>
            </a:r>
            <a:r>
              <a:rPr lang="en-GB" sz="1000" dirty="0" err="1">
                <a:latin typeface="Century Gothic" panose="020B0502020202020204" pitchFamily="34" charset="0"/>
              </a:rPr>
              <a:t>creati</a:t>
            </a:r>
            <a:r>
              <a:rPr lang="en-GB" sz="1000" b="1" dirty="0" err="1">
                <a:latin typeface="Century Gothic" panose="020B0502020202020204" pitchFamily="34" charset="0"/>
              </a:rPr>
              <a:t>v</a:t>
            </a:r>
            <a:r>
              <a:rPr lang="en-GB" sz="1000" dirty="0" err="1">
                <a:latin typeface="Century Gothic" panose="020B0502020202020204" pitchFamily="34" charset="0"/>
              </a:rPr>
              <a:t>a</a:t>
            </a:r>
            <a:r>
              <a:rPr lang="en-GB" sz="1000" dirty="0">
                <a:latin typeface="Century Gothic" panose="020B0502020202020204" pitchFamily="34" charset="0"/>
              </a:rPr>
              <a:t>, </a:t>
            </a:r>
            <a:r>
              <a:rPr lang="en-GB" sz="1000" dirty="0" err="1">
                <a:latin typeface="Century Gothic" panose="020B0502020202020204" pitchFamily="34" charset="0"/>
              </a:rPr>
              <a:t>di</a:t>
            </a:r>
            <a:r>
              <a:rPr lang="en-GB" sz="1000" b="1" dirty="0" err="1">
                <a:latin typeface="Century Gothic" panose="020B0502020202020204" pitchFamily="34" charset="0"/>
              </a:rPr>
              <a:t>v</a:t>
            </a:r>
            <a:r>
              <a:rPr lang="en-GB" sz="1000" dirty="0" err="1">
                <a:latin typeface="Century Gothic" panose="020B0502020202020204" pitchFamily="34" charset="0"/>
              </a:rPr>
              <a:t>ertido</a:t>
            </a:r>
            <a:r>
              <a:rPr lang="en-GB" sz="1000" b="1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“ñ” </a:t>
            </a:r>
            <a:r>
              <a:rPr lang="en-GB" sz="1000" dirty="0">
                <a:latin typeface="Century Gothic" panose="020B0502020202020204" pitchFamily="34" charset="0"/>
              </a:rPr>
              <a:t>(</a:t>
            </a:r>
            <a:r>
              <a:rPr lang="en-GB" sz="1000" dirty="0" err="1">
                <a:latin typeface="Century Gothic" panose="020B0502020202020204" pitchFamily="34" charset="0"/>
              </a:rPr>
              <a:t>a</a:t>
            </a:r>
            <a:r>
              <a:rPr lang="en-GB" sz="1000" b="1" dirty="0" err="1">
                <a:latin typeface="Century Gothic" panose="020B0502020202020204" pitchFamily="34" charset="0"/>
              </a:rPr>
              <a:t>ñ</a:t>
            </a:r>
            <a:r>
              <a:rPr lang="en-GB" sz="1000" dirty="0" err="1">
                <a:latin typeface="Century Gothic" panose="020B0502020202020204" pitchFamily="34" charset="0"/>
              </a:rPr>
              <a:t>ade</a:t>
            </a:r>
            <a:r>
              <a:rPr lang="en-GB" sz="1000" dirty="0">
                <a:latin typeface="Century Gothic" panose="020B0502020202020204" pitchFamily="34" charset="0"/>
              </a:rPr>
              <a:t>, </a:t>
            </a:r>
            <a:r>
              <a:rPr lang="en-GB" sz="1000" dirty="0" err="1">
                <a:latin typeface="Century Gothic" panose="020B0502020202020204" pitchFamily="34" charset="0"/>
              </a:rPr>
              <a:t>cumplea</a:t>
            </a:r>
            <a:r>
              <a:rPr lang="en-GB" sz="1000" b="1" dirty="0" err="1">
                <a:latin typeface="Century Gothic" panose="020B0502020202020204" pitchFamily="34" charset="0"/>
              </a:rPr>
              <a:t>ñ</a:t>
            </a:r>
            <a:r>
              <a:rPr lang="en-GB" sz="1000" dirty="0" err="1">
                <a:latin typeface="Century Gothic" panose="020B0502020202020204" pitchFamily="34" charset="0"/>
              </a:rPr>
              <a:t>os</a:t>
            </a:r>
            <a:r>
              <a:rPr lang="en-GB" sz="1000" dirty="0">
                <a:latin typeface="Century Gothic" panose="020B0502020202020204" pitchFamily="34" charset="0"/>
              </a:rPr>
              <a:t>, </a:t>
            </a:r>
            <a:r>
              <a:rPr lang="en-GB" sz="1000" dirty="0" err="1">
                <a:latin typeface="Century Gothic" panose="020B0502020202020204" pitchFamily="34" charset="0"/>
              </a:rPr>
              <a:t>casta</a:t>
            </a:r>
            <a:r>
              <a:rPr lang="en-GB" sz="1000" b="1" dirty="0" err="1">
                <a:latin typeface="Century Gothic" panose="020B0502020202020204" pitchFamily="34" charset="0"/>
              </a:rPr>
              <a:t>ñ</a:t>
            </a:r>
            <a:r>
              <a:rPr lang="en-GB" sz="1000" dirty="0" err="1">
                <a:latin typeface="Century Gothic" panose="020B0502020202020204" pitchFamily="34" charset="0"/>
              </a:rPr>
              <a:t>o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“hi”, “</a:t>
            </a:r>
            <a:r>
              <a:rPr lang="en-GB" sz="1000" b="1" dirty="0" err="1">
                <a:latin typeface="Century Gothic" panose="020B0502020202020204" pitchFamily="34" charset="0"/>
              </a:rPr>
              <a:t>ho</a:t>
            </a:r>
            <a:r>
              <a:rPr lang="en-GB" sz="1000" b="1" dirty="0">
                <a:latin typeface="Century Gothic" panose="020B0502020202020204" pitchFamily="34" charset="0"/>
              </a:rPr>
              <a:t>” (</a:t>
            </a:r>
            <a:r>
              <a:rPr lang="en-GB" sz="1000" b="1" dirty="0" err="1">
                <a:latin typeface="Century Gothic" panose="020B0502020202020204" pitchFamily="34" charset="0"/>
              </a:rPr>
              <a:t>hi</a:t>
            </a:r>
            <a:r>
              <a:rPr lang="en-GB" sz="1000" dirty="0" err="1">
                <a:latin typeface="Century Gothic" panose="020B0502020202020204" pitchFamily="34" charset="0"/>
              </a:rPr>
              <a:t>elo</a:t>
            </a:r>
            <a:r>
              <a:rPr lang="en-GB" sz="1000" dirty="0">
                <a:latin typeface="Century Gothic" panose="020B0502020202020204" pitchFamily="34" charset="0"/>
              </a:rPr>
              <a:t>, </a:t>
            </a:r>
            <a:r>
              <a:rPr lang="en-GB" sz="1000" b="1" dirty="0" err="1">
                <a:latin typeface="Century Gothic" panose="020B0502020202020204" pitchFamily="34" charset="0"/>
              </a:rPr>
              <a:t>ho</a:t>
            </a:r>
            <a:r>
              <a:rPr lang="en-GB" sz="1000" dirty="0" err="1">
                <a:latin typeface="Century Gothic" panose="020B0502020202020204" pitchFamily="34" charset="0"/>
              </a:rPr>
              <a:t>ja</a:t>
            </a:r>
            <a:r>
              <a:rPr lang="en-GB" sz="10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262F2594-F764-BEC3-09D9-9452B20816A2}"/>
              </a:ext>
            </a:extLst>
          </p:cNvPr>
          <p:cNvSpPr txBox="1"/>
          <p:nvPr/>
        </p:nvSpPr>
        <p:spPr>
          <a:xfrm>
            <a:off x="5582093" y="3557246"/>
            <a:ext cx="1687834" cy="19389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Scavenger hunt nouns bank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hoja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leaf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árbol </a:t>
            </a:r>
            <a:r>
              <a:rPr lang="en-GB" sz="1000" dirty="0">
                <a:latin typeface="Century Gothic" panose="020B0502020202020204" pitchFamily="34" charset="0"/>
              </a:rPr>
              <a:t>– a tree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nube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cloud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flor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flower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palo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stick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una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piedra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stone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insecto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an insect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banco </a:t>
            </a:r>
            <a:r>
              <a:rPr lang="en-GB" sz="1000" dirty="0">
                <a:latin typeface="Century Gothic" panose="020B0502020202020204" pitchFamily="34" charset="0"/>
              </a:rPr>
              <a:t>– a bench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AC06D160-B416-A1FB-6D63-F19FD10980C6}"/>
              </a:ext>
            </a:extLst>
          </p:cNvPr>
          <p:cNvSpPr txBox="1"/>
          <p:nvPr/>
        </p:nvSpPr>
        <p:spPr>
          <a:xfrm>
            <a:off x="640357" y="1080391"/>
            <a:ext cx="1946490" cy="240065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Century Gothic" panose="020B0502020202020204" pitchFamily="34" charset="0"/>
              </a:rPr>
              <a:t>Mocktail bank </a:t>
            </a:r>
          </a:p>
          <a:p>
            <a:endParaRPr lang="en-GB" sz="1000" b="1" dirty="0">
              <a:latin typeface="Century Gothic" panose="020B0502020202020204" pitchFamily="34" charset="0"/>
            </a:endParaRPr>
          </a:p>
          <a:p>
            <a:r>
              <a:rPr lang="en-GB" sz="1000" b="1" dirty="0" err="1">
                <a:latin typeface="Century Gothic" panose="020B0502020202020204" pitchFamily="34" charset="0"/>
              </a:rPr>
              <a:t>añade</a:t>
            </a:r>
            <a:r>
              <a:rPr lang="en-GB" sz="1000" dirty="0">
                <a:latin typeface="Century Gothic" panose="020B0502020202020204" pitchFamily="34" charset="0"/>
              </a:rPr>
              <a:t> - Add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exprime</a:t>
            </a:r>
            <a:r>
              <a:rPr lang="en-GB" sz="1000" dirty="0">
                <a:latin typeface="Century Gothic" panose="020B0502020202020204" pitchFamily="34" charset="0"/>
              </a:rPr>
              <a:t> - Squeeze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corta</a:t>
            </a:r>
            <a:r>
              <a:rPr lang="en-GB" sz="1000" dirty="0">
                <a:latin typeface="Century Gothic" panose="020B0502020202020204" pitchFamily="34" charset="0"/>
              </a:rPr>
              <a:t> – Chop 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mezcla</a:t>
            </a:r>
            <a:r>
              <a:rPr lang="en-GB" sz="1000" dirty="0">
                <a:latin typeface="Century Gothic" panose="020B0502020202020204" pitchFamily="34" charset="0"/>
              </a:rPr>
              <a:t> - Mix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sirve</a:t>
            </a:r>
            <a:r>
              <a:rPr lang="en-GB" sz="1000" dirty="0">
                <a:latin typeface="Century Gothic" panose="020B0502020202020204" pitchFamily="34" charset="0"/>
              </a:rPr>
              <a:t> - Serve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  <a:p>
            <a:r>
              <a:rPr lang="en-GB" sz="1000" b="1" dirty="0">
                <a:latin typeface="Century Gothic" panose="020B0502020202020204" pitchFamily="34" charset="0"/>
              </a:rPr>
              <a:t>la </a:t>
            </a:r>
            <a:r>
              <a:rPr lang="en-GB" sz="1000" b="1" dirty="0" err="1">
                <a:latin typeface="Century Gothic" panose="020B0502020202020204" pitchFamily="34" charset="0"/>
              </a:rPr>
              <a:t>batidora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the blender</a:t>
            </a:r>
          </a:p>
          <a:p>
            <a:r>
              <a:rPr lang="en-GB" sz="1000" b="1" dirty="0" err="1">
                <a:latin typeface="Century Gothic" panose="020B0502020202020204" pitchFamily="34" charset="0"/>
              </a:rPr>
              <a:t>el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b="1" dirty="0" err="1">
                <a:latin typeface="Century Gothic" panose="020B0502020202020204" pitchFamily="34" charset="0"/>
              </a:rPr>
              <a:t>zumo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the juice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a </a:t>
            </a:r>
            <a:r>
              <a:rPr lang="en-GB" sz="1000" b="1" dirty="0" err="1">
                <a:latin typeface="Century Gothic" panose="020B0502020202020204" pitchFamily="34" charset="0"/>
              </a:rPr>
              <a:t>tu</a:t>
            </a:r>
            <a:r>
              <a:rPr lang="en-GB" sz="1000" b="1" dirty="0">
                <a:latin typeface="Century Gothic" panose="020B0502020202020204" pitchFamily="34" charset="0"/>
              </a:rPr>
              <a:t> gusto </a:t>
            </a:r>
            <a:r>
              <a:rPr lang="en-GB" sz="1000" dirty="0">
                <a:latin typeface="Century Gothic" panose="020B0502020202020204" pitchFamily="34" charset="0"/>
              </a:rPr>
              <a:t>– to your taste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un </a:t>
            </a:r>
            <a:r>
              <a:rPr lang="en-GB" sz="1000" b="1" dirty="0" err="1">
                <a:latin typeface="Century Gothic" panose="020B0502020202020204" pitchFamily="34" charset="0"/>
              </a:rPr>
              <a:t>vaso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 a glass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con </a:t>
            </a:r>
            <a:r>
              <a:rPr lang="en-GB" sz="1000" b="1" dirty="0" err="1">
                <a:latin typeface="Century Gothic" panose="020B0502020202020204" pitchFamily="34" charset="0"/>
              </a:rPr>
              <a:t>hielo</a:t>
            </a:r>
            <a:r>
              <a:rPr lang="en-GB" sz="1000" b="1" dirty="0">
                <a:latin typeface="Century Gothic" panose="020B0502020202020204" pitchFamily="34" charset="0"/>
              </a:rPr>
              <a:t> </a:t>
            </a:r>
            <a:r>
              <a:rPr lang="en-GB" sz="1000" dirty="0">
                <a:latin typeface="Century Gothic" panose="020B0502020202020204" pitchFamily="34" charset="0"/>
              </a:rPr>
              <a:t>–with ice cubes</a:t>
            </a:r>
          </a:p>
          <a:p>
            <a:r>
              <a:rPr lang="en-GB" sz="1000" b="1" dirty="0">
                <a:latin typeface="Century Gothic" panose="020B0502020202020204" pitchFamily="34" charset="0"/>
              </a:rPr>
              <a:t>¡</a:t>
            </a:r>
            <a:r>
              <a:rPr lang="en-GB" sz="1000" b="1" dirty="0" err="1">
                <a:latin typeface="Century Gothic" panose="020B0502020202020204" pitchFamily="34" charset="0"/>
              </a:rPr>
              <a:t>Delicioso</a:t>
            </a:r>
            <a:r>
              <a:rPr lang="en-GB" sz="1000" b="1" dirty="0">
                <a:latin typeface="Century Gothic" panose="020B0502020202020204" pitchFamily="34" charset="0"/>
              </a:rPr>
              <a:t>! </a:t>
            </a:r>
            <a:r>
              <a:rPr lang="en-GB" sz="1000" dirty="0">
                <a:latin typeface="Century Gothic" panose="020B0502020202020204" pitchFamily="34" charset="0"/>
              </a:rPr>
              <a:t> - Delicious!</a:t>
            </a:r>
          </a:p>
          <a:p>
            <a:endParaRPr lang="en-GB" sz="1000" dirty="0">
              <a:latin typeface="Century Gothic" panose="020B0502020202020204" pitchFamily="34" charset="0"/>
            </a:endParaRPr>
          </a:p>
        </p:txBody>
      </p:sp>
      <p:pic>
        <p:nvPicPr>
          <p:cNvPr id="30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6640893-17DC-CF57-E0CE-1AAD9A7E7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8337" y="3806940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1BA0C67-09F2-7489-CC12-F5CF536EBD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4690" y="3880261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BBF3DC6-4294-5BAF-91D1-7148AA3108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585" y="1183907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108E944-1B92-84A4-1BFD-584D041A8BE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568" y="1183907"/>
            <a:ext cx="252000" cy="25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527</TotalTime>
  <Words>317</Words>
  <Application>Microsoft Office PowerPoint</Application>
  <PresentationFormat>On-screen Show (4:3)</PresentationFormat>
  <Paragraphs>63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87</cp:revision>
  <cp:lastPrinted>2024-01-30T16:23:43Z</cp:lastPrinted>
  <dcterms:created xsi:type="dcterms:W3CDTF">2019-08-20T09:39:52Z</dcterms:created>
  <dcterms:modified xsi:type="dcterms:W3CDTF">2025-09-23T11:17:34Z</dcterms:modified>
</cp:coreProperties>
</file>