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BFA"/>
    <a:srgbClr val="8A095B"/>
    <a:srgbClr val="32B920"/>
    <a:srgbClr val="FDB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E28EEF-BDB0-45B6-BF65-BD2C0C9CDF4D}" v="2" dt="2025-09-23T11:12:57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ti Pindoria" userId="e91a2731-90a4-4023-ab36-ca9e685a9b5a" providerId="ADAL" clId="{32E28EEF-BDB0-45B6-BF65-BD2C0C9CDF4D}"/>
    <pc:docChg chg="modSld">
      <pc:chgData name="Dipti Pindoria" userId="e91a2731-90a4-4023-ab36-ca9e685a9b5a" providerId="ADAL" clId="{32E28EEF-BDB0-45B6-BF65-BD2C0C9CDF4D}" dt="2025-09-23T11:12:57.291" v="1"/>
      <pc:docMkLst>
        <pc:docMk/>
      </pc:docMkLst>
      <pc:sldChg chg="addSp delSp modSp modAnim">
        <pc:chgData name="Dipti Pindoria" userId="e91a2731-90a4-4023-ab36-ca9e685a9b5a" providerId="ADAL" clId="{32E28EEF-BDB0-45B6-BF65-BD2C0C9CDF4D}" dt="2025-09-23T11:12:57.291" v="1"/>
        <pc:sldMkLst>
          <pc:docMk/>
          <pc:sldMk cId="3266813702" sldId="267"/>
        </pc:sldMkLst>
        <pc:spChg chg="del">
          <ac:chgData name="Dipti Pindoria" userId="e91a2731-90a4-4023-ab36-ca9e685a9b5a" providerId="ADAL" clId="{32E28EEF-BDB0-45B6-BF65-BD2C0C9CDF4D}" dt="2025-09-23T11:12:50.191" v="0" actId="478"/>
          <ac:spMkLst>
            <pc:docMk/>
            <pc:sldMk cId="3266813702" sldId="267"/>
            <ac:spMk id="193" creationId="{02A42784-9E35-D9A1-086A-BFF3EAD9BB1C}"/>
          </ac:spMkLst>
        </pc:spChg>
        <pc:spChg chg="del">
          <ac:chgData name="Dipti Pindoria" userId="e91a2731-90a4-4023-ab36-ca9e685a9b5a" providerId="ADAL" clId="{32E28EEF-BDB0-45B6-BF65-BD2C0C9CDF4D}" dt="2025-09-23T11:12:50.191" v="0" actId="478"/>
          <ac:spMkLst>
            <pc:docMk/>
            <pc:sldMk cId="3266813702" sldId="267"/>
            <ac:spMk id="195" creationId="{4E1F51DB-398F-1574-9750-388645C2C275}"/>
          </ac:spMkLst>
        </pc:spChg>
        <pc:spChg chg="del">
          <ac:chgData name="Dipti Pindoria" userId="e91a2731-90a4-4023-ab36-ca9e685a9b5a" providerId="ADAL" clId="{32E28EEF-BDB0-45B6-BF65-BD2C0C9CDF4D}" dt="2025-09-23T11:12:50.191" v="0" actId="478"/>
          <ac:spMkLst>
            <pc:docMk/>
            <pc:sldMk cId="3266813702" sldId="267"/>
            <ac:spMk id="196" creationId="{D39D85CB-07E1-6D6B-A2B6-E72364F3DA85}"/>
          </ac:spMkLst>
        </pc:spChg>
        <pc:spChg chg="del">
          <ac:chgData name="Dipti Pindoria" userId="e91a2731-90a4-4023-ab36-ca9e685a9b5a" providerId="ADAL" clId="{32E28EEF-BDB0-45B6-BF65-BD2C0C9CDF4D}" dt="2025-09-23T11:12:50.191" v="0" actId="478"/>
          <ac:spMkLst>
            <pc:docMk/>
            <pc:sldMk cId="3266813702" sldId="267"/>
            <ac:spMk id="198" creationId="{3D894469-D39D-B6E6-CBF5-BFA03AB7AFDA}"/>
          </ac:spMkLst>
        </pc:spChg>
        <pc:spChg chg="del">
          <ac:chgData name="Dipti Pindoria" userId="e91a2731-90a4-4023-ab36-ca9e685a9b5a" providerId="ADAL" clId="{32E28EEF-BDB0-45B6-BF65-BD2C0C9CDF4D}" dt="2025-09-23T11:12:50.191" v="0" actId="478"/>
          <ac:spMkLst>
            <pc:docMk/>
            <pc:sldMk cId="3266813702" sldId="267"/>
            <ac:spMk id="199" creationId="{779B253D-8A39-1ED0-1929-88D02CD9D023}"/>
          </ac:spMkLst>
        </pc:spChg>
        <pc:spChg chg="del">
          <ac:chgData name="Dipti Pindoria" userId="e91a2731-90a4-4023-ab36-ca9e685a9b5a" providerId="ADAL" clId="{32E28EEF-BDB0-45B6-BF65-BD2C0C9CDF4D}" dt="2025-09-23T11:12:50.191" v="0" actId="478"/>
          <ac:spMkLst>
            <pc:docMk/>
            <pc:sldMk cId="3266813702" sldId="267"/>
            <ac:spMk id="200" creationId="{592A5B99-8E47-2335-2B04-9946F7D04BAD}"/>
          </ac:spMkLst>
        </pc:spChg>
        <pc:spChg chg="del">
          <ac:chgData name="Dipti Pindoria" userId="e91a2731-90a4-4023-ab36-ca9e685a9b5a" providerId="ADAL" clId="{32E28EEF-BDB0-45B6-BF65-BD2C0C9CDF4D}" dt="2025-09-23T11:12:50.191" v="0" actId="478"/>
          <ac:spMkLst>
            <pc:docMk/>
            <pc:sldMk cId="3266813702" sldId="267"/>
            <ac:spMk id="201" creationId="{02CABF6B-75F2-169D-A761-6E5DD14262B8}"/>
          </ac:spMkLst>
        </pc:spChg>
        <pc:spChg chg="del">
          <ac:chgData name="Dipti Pindoria" userId="e91a2731-90a4-4023-ab36-ca9e685a9b5a" providerId="ADAL" clId="{32E28EEF-BDB0-45B6-BF65-BD2C0C9CDF4D}" dt="2025-09-23T11:12:50.191" v="0" actId="478"/>
          <ac:spMkLst>
            <pc:docMk/>
            <pc:sldMk cId="3266813702" sldId="267"/>
            <ac:spMk id="206" creationId="{DB79C274-F2AF-6328-524C-5D6E093639E4}"/>
          </ac:spMkLst>
        </pc:spChg>
        <pc:spChg chg="add mod">
          <ac:chgData name="Dipti Pindoria" userId="e91a2731-90a4-4023-ab36-ca9e685a9b5a" providerId="ADAL" clId="{32E28EEF-BDB0-45B6-BF65-BD2C0C9CDF4D}" dt="2025-09-23T11:12:57.291" v="1"/>
          <ac:spMkLst>
            <pc:docMk/>
            <pc:sldMk cId="3266813702" sldId="267"/>
            <ac:spMk id="208" creationId="{63D31A78-F623-1799-D77A-4D50AD7954B3}"/>
          </ac:spMkLst>
        </pc:spChg>
        <pc:spChg chg="add mod">
          <ac:chgData name="Dipti Pindoria" userId="e91a2731-90a4-4023-ab36-ca9e685a9b5a" providerId="ADAL" clId="{32E28EEF-BDB0-45B6-BF65-BD2C0C9CDF4D}" dt="2025-09-23T11:12:57.291" v="1"/>
          <ac:spMkLst>
            <pc:docMk/>
            <pc:sldMk cId="3266813702" sldId="267"/>
            <ac:spMk id="210" creationId="{B43929B4-50EB-0BF7-8417-833FE91DC1BA}"/>
          </ac:spMkLst>
        </pc:spChg>
        <pc:spChg chg="add mod">
          <ac:chgData name="Dipti Pindoria" userId="e91a2731-90a4-4023-ab36-ca9e685a9b5a" providerId="ADAL" clId="{32E28EEF-BDB0-45B6-BF65-BD2C0C9CDF4D}" dt="2025-09-23T11:12:57.291" v="1"/>
          <ac:spMkLst>
            <pc:docMk/>
            <pc:sldMk cId="3266813702" sldId="267"/>
            <ac:spMk id="211" creationId="{40C947E2-5481-D12E-E168-5E2A6EBCA20D}"/>
          </ac:spMkLst>
        </pc:spChg>
        <pc:spChg chg="add mod">
          <ac:chgData name="Dipti Pindoria" userId="e91a2731-90a4-4023-ab36-ca9e685a9b5a" providerId="ADAL" clId="{32E28EEF-BDB0-45B6-BF65-BD2C0C9CDF4D}" dt="2025-09-23T11:12:57.291" v="1"/>
          <ac:spMkLst>
            <pc:docMk/>
            <pc:sldMk cId="3266813702" sldId="267"/>
            <ac:spMk id="213" creationId="{62D33E1D-E4E0-295B-4084-EA605C642A7D}"/>
          </ac:spMkLst>
        </pc:spChg>
        <pc:spChg chg="add mod">
          <ac:chgData name="Dipti Pindoria" userId="e91a2731-90a4-4023-ab36-ca9e685a9b5a" providerId="ADAL" clId="{32E28EEF-BDB0-45B6-BF65-BD2C0C9CDF4D}" dt="2025-09-23T11:12:57.291" v="1"/>
          <ac:spMkLst>
            <pc:docMk/>
            <pc:sldMk cId="3266813702" sldId="267"/>
            <ac:spMk id="214" creationId="{922265FE-6BCB-DE4E-4251-5417E4BD5A7E}"/>
          </ac:spMkLst>
        </pc:spChg>
        <pc:spChg chg="add mod">
          <ac:chgData name="Dipti Pindoria" userId="e91a2731-90a4-4023-ab36-ca9e685a9b5a" providerId="ADAL" clId="{32E28EEF-BDB0-45B6-BF65-BD2C0C9CDF4D}" dt="2025-09-23T11:12:57.291" v="1"/>
          <ac:spMkLst>
            <pc:docMk/>
            <pc:sldMk cId="3266813702" sldId="267"/>
            <ac:spMk id="215" creationId="{E74C59B2-D7ED-CB34-F438-35858D396776}"/>
          </ac:spMkLst>
        </pc:spChg>
        <pc:spChg chg="add mod">
          <ac:chgData name="Dipti Pindoria" userId="e91a2731-90a4-4023-ab36-ca9e685a9b5a" providerId="ADAL" clId="{32E28EEF-BDB0-45B6-BF65-BD2C0C9CDF4D}" dt="2025-09-23T11:12:57.291" v="1"/>
          <ac:spMkLst>
            <pc:docMk/>
            <pc:sldMk cId="3266813702" sldId="267"/>
            <ac:spMk id="216" creationId="{FBBF2C78-5F57-7CE9-18A0-BC7082A4A066}"/>
          </ac:spMkLst>
        </pc:spChg>
        <pc:spChg chg="add mod">
          <ac:chgData name="Dipti Pindoria" userId="e91a2731-90a4-4023-ab36-ca9e685a9b5a" providerId="ADAL" clId="{32E28EEF-BDB0-45B6-BF65-BD2C0C9CDF4D}" dt="2025-09-23T11:12:57.291" v="1"/>
          <ac:spMkLst>
            <pc:docMk/>
            <pc:sldMk cId="3266813702" sldId="267"/>
            <ac:spMk id="217" creationId="{AABE5D0F-92DC-98B3-F9F6-2DD1C97CD36F}"/>
          </ac:spMkLst>
        </pc:spChg>
        <pc:spChg chg="add mod">
          <ac:chgData name="Dipti Pindoria" userId="e91a2731-90a4-4023-ab36-ca9e685a9b5a" providerId="ADAL" clId="{32E28EEF-BDB0-45B6-BF65-BD2C0C9CDF4D}" dt="2025-09-23T11:12:57.291" v="1"/>
          <ac:spMkLst>
            <pc:docMk/>
            <pc:sldMk cId="3266813702" sldId="267"/>
            <ac:spMk id="218" creationId="{0BDC6F8B-DE30-7CA1-15A8-B903B3CBD7F6}"/>
          </ac:spMkLst>
        </pc:spChg>
        <pc:picChg chg="del">
          <ac:chgData name="Dipti Pindoria" userId="e91a2731-90a4-4023-ab36-ca9e685a9b5a" providerId="ADAL" clId="{32E28EEF-BDB0-45B6-BF65-BD2C0C9CDF4D}" dt="2025-09-23T11:12:50.191" v="0" actId="478"/>
          <ac:picMkLst>
            <pc:docMk/>
            <pc:sldMk cId="3266813702" sldId="267"/>
            <ac:picMk id="203" creationId="{6A9C4C0E-9E30-BAEF-54C0-A338C9487069}"/>
          </ac:picMkLst>
        </pc:picChg>
        <pc:picChg chg="del">
          <ac:chgData name="Dipti Pindoria" userId="e91a2731-90a4-4023-ab36-ca9e685a9b5a" providerId="ADAL" clId="{32E28EEF-BDB0-45B6-BF65-BD2C0C9CDF4D}" dt="2025-09-23T11:12:50.191" v="0" actId="478"/>
          <ac:picMkLst>
            <pc:docMk/>
            <pc:sldMk cId="3266813702" sldId="267"/>
            <ac:picMk id="207" creationId="{B2CA5058-E287-500A-E896-8B63D090591C}"/>
          </ac:picMkLst>
        </pc:picChg>
        <pc:picChg chg="add mod">
          <ac:chgData name="Dipti Pindoria" userId="e91a2731-90a4-4023-ab36-ca9e685a9b5a" providerId="ADAL" clId="{32E28EEF-BDB0-45B6-BF65-BD2C0C9CDF4D}" dt="2025-09-23T11:12:57.291" v="1"/>
          <ac:picMkLst>
            <pc:docMk/>
            <pc:sldMk cId="3266813702" sldId="267"/>
            <ac:picMk id="212" creationId="{C70D9964-CEE7-6D89-EA8F-C1040BB50A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5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5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8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7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5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1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5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4.png"/><Relationship Id="rId5" Type="http://schemas.microsoft.com/office/2007/relationships/media" Target="../media/media3.m4a"/><Relationship Id="rId10" Type="http://schemas.openxmlformats.org/officeDocument/2006/relationships/image" Target="../media/image3.sv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207">
            <a:extLst>
              <a:ext uri="{FF2B5EF4-FFF2-40B4-BE49-F238E27FC236}">
                <a16:creationId xmlns:a16="http://schemas.microsoft.com/office/drawing/2014/main" id="{63D31A78-F623-1799-D77A-4D50AD7954B3}"/>
              </a:ext>
            </a:extLst>
          </p:cNvPr>
          <p:cNvSpPr/>
          <p:nvPr/>
        </p:nvSpPr>
        <p:spPr>
          <a:xfrm>
            <a:off x="335800" y="339000"/>
            <a:ext cx="7200000" cy="54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9" name="Picture 2">
            <a:extLst>
              <a:ext uri="{FF2B5EF4-FFF2-40B4-BE49-F238E27FC236}">
                <a16:creationId xmlns:a16="http://schemas.microsoft.com/office/drawing/2014/main" id="{7C36ED24-8CDD-8F09-73C8-100408838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5801" y="-561013"/>
            <a:ext cx="5400000" cy="72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0" name="Freeform 12">
            <a:extLst>
              <a:ext uri="{FF2B5EF4-FFF2-40B4-BE49-F238E27FC236}">
                <a16:creationId xmlns:a16="http://schemas.microsoft.com/office/drawing/2014/main" id="{B43929B4-50EB-0BF7-8417-833FE91DC1BA}"/>
              </a:ext>
            </a:extLst>
          </p:cNvPr>
          <p:cNvSpPr/>
          <p:nvPr/>
        </p:nvSpPr>
        <p:spPr>
          <a:xfrm>
            <a:off x="6862405" y="513494"/>
            <a:ext cx="423078" cy="446068"/>
          </a:xfrm>
          <a:custGeom>
            <a:avLst/>
            <a:gdLst/>
            <a:ahLst/>
            <a:cxnLst/>
            <a:rect l="l" t="t" r="r" b="b"/>
            <a:pathLst>
              <a:path w="1216690" h="1216690">
                <a:moveTo>
                  <a:pt x="0" y="0"/>
                </a:moveTo>
                <a:lnTo>
                  <a:pt x="1216690" y="0"/>
                </a:lnTo>
                <a:lnTo>
                  <a:pt x="1216690" y="1216690"/>
                </a:lnTo>
                <a:lnTo>
                  <a:pt x="0" y="12166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40C947E2-5481-D12E-E168-5E2A6EBCA20D}"/>
              </a:ext>
            </a:extLst>
          </p:cNvPr>
          <p:cNvSpPr txBox="1"/>
          <p:nvPr/>
        </p:nvSpPr>
        <p:spPr>
          <a:xfrm>
            <a:off x="640357" y="578811"/>
            <a:ext cx="5481114" cy="30777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DB5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Year 5 Summer 2 Knowledge Organiser: Going to the seaside</a:t>
            </a:r>
          </a:p>
        </p:txBody>
      </p:sp>
      <p:pic>
        <p:nvPicPr>
          <p:cNvPr id="212" name="Picture 211" descr="A close-up of a logo&#10;&#10;Description automatically generated">
            <a:extLst>
              <a:ext uri="{FF2B5EF4-FFF2-40B4-BE49-F238E27FC236}">
                <a16:creationId xmlns:a16="http://schemas.microsoft.com/office/drawing/2014/main" id="{C70D9964-CEE7-6D89-EA8F-C1040BB50A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63" y="423215"/>
            <a:ext cx="651310" cy="651310"/>
          </a:xfrm>
          <a:prstGeom prst="rect">
            <a:avLst/>
          </a:prstGeom>
        </p:spPr>
      </p:pic>
      <p:sp>
        <p:nvSpPr>
          <p:cNvPr id="213" name="TextBox 212">
            <a:extLst>
              <a:ext uri="{FF2B5EF4-FFF2-40B4-BE49-F238E27FC236}">
                <a16:creationId xmlns:a16="http://schemas.microsoft.com/office/drawing/2014/main" id="{62D33E1D-E4E0-295B-4084-EA605C642A7D}"/>
              </a:ext>
            </a:extLst>
          </p:cNvPr>
          <p:cNvSpPr txBox="1"/>
          <p:nvPr/>
        </p:nvSpPr>
        <p:spPr>
          <a:xfrm>
            <a:off x="640357" y="1126399"/>
            <a:ext cx="2311073" cy="209288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Beach bag nouns bank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En mi </a:t>
            </a:r>
            <a:r>
              <a:rPr lang="en-GB" sz="1000" b="1" dirty="0" err="1">
                <a:latin typeface="Century Gothic" panose="020B0502020202020204" pitchFamily="34" charset="0"/>
              </a:rPr>
              <a:t>bolsa</a:t>
            </a:r>
            <a:r>
              <a:rPr lang="en-GB" sz="1000" b="1" dirty="0">
                <a:latin typeface="Century Gothic" panose="020B0502020202020204" pitchFamily="34" charset="0"/>
              </a:rPr>
              <a:t> de playa </a:t>
            </a:r>
            <a:r>
              <a:rPr lang="en-GB" sz="1000" b="1" dirty="0" err="1">
                <a:latin typeface="Century Gothic" panose="020B0502020202020204" pitchFamily="34" charset="0"/>
              </a:rPr>
              <a:t>tengo</a:t>
            </a:r>
            <a:r>
              <a:rPr lang="en-GB" sz="1000" b="1" dirty="0">
                <a:latin typeface="Century Gothic" panose="020B0502020202020204" pitchFamily="34" charset="0"/>
              </a:rPr>
              <a:t>…– </a:t>
            </a:r>
            <a:r>
              <a:rPr lang="en-GB" sz="1000" dirty="0">
                <a:latin typeface="Century Gothic" panose="020B0502020202020204" pitchFamily="34" charset="0"/>
              </a:rPr>
              <a:t>In my beach bag, I have…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unas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gafas</a:t>
            </a:r>
            <a:r>
              <a:rPr lang="en-GB" sz="1000" b="1" dirty="0">
                <a:latin typeface="Century Gothic" panose="020B0502020202020204" pitchFamily="34" charset="0"/>
              </a:rPr>
              <a:t> de sol- </a:t>
            </a:r>
            <a:r>
              <a:rPr lang="en-GB" sz="1000" dirty="0">
                <a:latin typeface="Century Gothic" panose="020B0502020202020204" pitchFamily="34" charset="0"/>
              </a:rPr>
              <a:t>sunglasses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una</a:t>
            </a:r>
            <a:r>
              <a:rPr lang="en-GB" sz="1000" b="1" dirty="0">
                <a:latin typeface="Century Gothic" panose="020B0502020202020204" pitchFamily="34" charset="0"/>
              </a:rPr>
              <a:t> pelota </a:t>
            </a:r>
            <a:r>
              <a:rPr lang="en-GB" sz="1000" dirty="0">
                <a:latin typeface="Century Gothic" panose="020B0502020202020204" pitchFamily="34" charset="0"/>
              </a:rPr>
              <a:t>– a ball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una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gorra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cap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unas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chanclas</a:t>
            </a:r>
            <a:r>
              <a:rPr lang="en-GB" sz="1000" dirty="0">
                <a:latin typeface="Century Gothic" panose="020B0502020202020204" pitchFamily="34" charset="0"/>
              </a:rPr>
              <a:t>– flip-flops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 </a:t>
            </a:r>
            <a:r>
              <a:rPr lang="en-GB" sz="1000" b="1" dirty="0" err="1">
                <a:latin typeface="Century Gothic" panose="020B0502020202020204" pitchFamily="34" charset="0"/>
              </a:rPr>
              <a:t>bañador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swimming costume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crema solar </a:t>
            </a:r>
            <a:r>
              <a:rPr lang="en-GB" sz="1000" dirty="0">
                <a:latin typeface="Century Gothic" panose="020B0502020202020204" pitchFamily="34" charset="0"/>
              </a:rPr>
              <a:t>–suncream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 frisbee </a:t>
            </a:r>
            <a:r>
              <a:rPr lang="en-GB" sz="1000" dirty="0">
                <a:latin typeface="Century Gothic" panose="020B0502020202020204" pitchFamily="34" charset="0"/>
              </a:rPr>
              <a:t>– a frisbee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una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toalla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towel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922265FE-6BCB-DE4E-4251-5417E4BD5A7E}"/>
              </a:ext>
            </a:extLst>
          </p:cNvPr>
          <p:cNvSpPr txBox="1"/>
          <p:nvPr/>
        </p:nvSpPr>
        <p:spPr>
          <a:xfrm>
            <a:off x="5323437" y="1081031"/>
            <a:ext cx="1946490" cy="101566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Grammar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dirty="0">
                <a:latin typeface="Century Gothic" panose="020B0502020202020204" pitchFamily="34" charset="0"/>
              </a:rPr>
              <a:t>Use conjunctions such as : “</a:t>
            </a:r>
            <a:r>
              <a:rPr lang="en-GB" sz="1000" b="1" dirty="0">
                <a:latin typeface="Century Gothic" panose="020B0502020202020204" pitchFamily="34" charset="0"/>
              </a:rPr>
              <a:t>y”</a:t>
            </a:r>
            <a:r>
              <a:rPr lang="en-GB" sz="1000" dirty="0">
                <a:latin typeface="Century Gothic" panose="020B0502020202020204" pitchFamily="34" charset="0"/>
              </a:rPr>
              <a:t> – “and”, “</a:t>
            </a:r>
            <a:r>
              <a:rPr lang="en-GB" sz="1000" b="1" dirty="0">
                <a:latin typeface="Century Gothic" panose="020B0502020202020204" pitchFamily="34" charset="0"/>
              </a:rPr>
              <a:t>también</a:t>
            </a:r>
            <a:r>
              <a:rPr lang="en-GB" sz="1000" dirty="0">
                <a:latin typeface="Century Gothic" panose="020B0502020202020204" pitchFamily="34" charset="0"/>
              </a:rPr>
              <a:t> – also” to extend your sentences. 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E74C59B2-D7ED-CB34-F438-35858D396776}"/>
              </a:ext>
            </a:extLst>
          </p:cNvPr>
          <p:cNvSpPr txBox="1"/>
          <p:nvPr/>
        </p:nvSpPr>
        <p:spPr>
          <a:xfrm>
            <a:off x="640357" y="3350996"/>
            <a:ext cx="2311073" cy="132343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Phonics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“</a:t>
            </a:r>
            <a:r>
              <a:rPr lang="en-GB" sz="1000" b="1" dirty="0" err="1">
                <a:latin typeface="Century Gothic" panose="020B0502020202020204" pitchFamily="34" charset="0"/>
              </a:rPr>
              <a:t>lla</a:t>
            </a:r>
            <a:r>
              <a:rPr lang="en-GB" sz="1000" b="1" dirty="0">
                <a:latin typeface="Century Gothic" panose="020B0502020202020204" pitchFamily="34" charset="0"/>
              </a:rPr>
              <a:t>” </a:t>
            </a:r>
            <a:r>
              <a:rPr lang="en-GB" sz="1000" dirty="0">
                <a:latin typeface="Century Gothic" panose="020B0502020202020204" pitchFamily="34" charset="0"/>
              </a:rPr>
              <a:t>(</a:t>
            </a:r>
            <a:r>
              <a:rPr lang="en-GB" sz="1000" dirty="0" err="1">
                <a:latin typeface="Century Gothic" panose="020B0502020202020204" pitchFamily="34" charset="0"/>
              </a:rPr>
              <a:t>toa</a:t>
            </a:r>
            <a:r>
              <a:rPr lang="en-GB" sz="1000" b="1" dirty="0" err="1">
                <a:latin typeface="Century Gothic" panose="020B0502020202020204" pitchFamily="34" charset="0"/>
              </a:rPr>
              <a:t>lla</a:t>
            </a:r>
            <a:r>
              <a:rPr lang="en-GB" sz="10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“</a:t>
            </a:r>
            <a:r>
              <a:rPr lang="en-GB" sz="1000" b="1" dirty="0" err="1">
                <a:latin typeface="Century Gothic" panose="020B0502020202020204" pitchFamily="34" charset="0"/>
              </a:rPr>
              <a:t>ña</a:t>
            </a:r>
            <a:r>
              <a:rPr lang="en-GB" sz="1000" b="1" dirty="0">
                <a:latin typeface="Century Gothic" panose="020B0502020202020204" pitchFamily="34" charset="0"/>
              </a:rPr>
              <a:t>” </a:t>
            </a:r>
            <a:r>
              <a:rPr lang="en-GB" sz="1000" dirty="0">
                <a:latin typeface="Century Gothic" panose="020B0502020202020204" pitchFamily="34" charset="0"/>
              </a:rPr>
              <a:t>(</a:t>
            </a:r>
            <a:r>
              <a:rPr lang="en-GB" sz="1000" dirty="0" err="1">
                <a:latin typeface="Century Gothic" panose="020B0502020202020204" pitchFamily="34" charset="0"/>
              </a:rPr>
              <a:t>ba</a:t>
            </a:r>
            <a:r>
              <a:rPr lang="en-GB" sz="1000" b="1" dirty="0" err="1">
                <a:latin typeface="Century Gothic" panose="020B0502020202020204" pitchFamily="34" charset="0"/>
              </a:rPr>
              <a:t>ña</a:t>
            </a:r>
            <a:r>
              <a:rPr lang="en-GB" sz="1000" dirty="0" err="1">
                <a:latin typeface="Century Gothic" panose="020B0502020202020204" pitchFamily="34" charset="0"/>
              </a:rPr>
              <a:t>dor</a:t>
            </a:r>
            <a:r>
              <a:rPr lang="en-GB" sz="10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“</a:t>
            </a:r>
            <a:r>
              <a:rPr lang="en-GB" sz="1000" b="1" dirty="0" err="1">
                <a:latin typeface="Century Gothic" panose="020B0502020202020204" pitchFamily="34" charset="0"/>
              </a:rPr>
              <a:t>cre</a:t>
            </a:r>
            <a:r>
              <a:rPr lang="en-GB" sz="1000" b="1" dirty="0">
                <a:latin typeface="Century Gothic" panose="020B0502020202020204" pitchFamily="34" charset="0"/>
              </a:rPr>
              <a:t>” </a:t>
            </a:r>
            <a:r>
              <a:rPr lang="en-GB" sz="1000" dirty="0">
                <a:latin typeface="Century Gothic" panose="020B0502020202020204" pitchFamily="34" charset="0"/>
              </a:rPr>
              <a:t>(</a:t>
            </a:r>
            <a:r>
              <a:rPr lang="en-GB" sz="1000" b="1" dirty="0">
                <a:latin typeface="Century Gothic" panose="020B0502020202020204" pitchFamily="34" charset="0"/>
              </a:rPr>
              <a:t>cre</a:t>
            </a:r>
            <a:r>
              <a:rPr lang="en-GB" sz="1000" dirty="0">
                <a:latin typeface="Century Gothic" panose="020B0502020202020204" pitchFamily="34" charset="0"/>
              </a:rPr>
              <a:t>ma)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“</a:t>
            </a:r>
            <a:r>
              <a:rPr lang="en-GB" sz="1000" b="1" dirty="0" err="1">
                <a:latin typeface="Century Gothic" panose="020B0502020202020204" pitchFamily="34" charset="0"/>
              </a:rPr>
              <a:t>pla</a:t>
            </a:r>
            <a:r>
              <a:rPr lang="en-GB" sz="1000" b="1" dirty="0">
                <a:latin typeface="Century Gothic" panose="020B0502020202020204" pitchFamily="34" charset="0"/>
              </a:rPr>
              <a:t>” </a:t>
            </a:r>
            <a:r>
              <a:rPr lang="en-GB" sz="1000" dirty="0">
                <a:latin typeface="Century Gothic" panose="020B0502020202020204" pitchFamily="34" charset="0"/>
              </a:rPr>
              <a:t>(</a:t>
            </a:r>
            <a:r>
              <a:rPr lang="en-GB" sz="1000" b="1" dirty="0">
                <a:latin typeface="Century Gothic" panose="020B0502020202020204" pitchFamily="34" charset="0"/>
              </a:rPr>
              <a:t>pla</a:t>
            </a:r>
            <a:r>
              <a:rPr lang="en-GB" sz="1000" dirty="0">
                <a:latin typeface="Century Gothic" panose="020B0502020202020204" pitchFamily="34" charset="0"/>
              </a:rPr>
              <a:t>ya)</a:t>
            </a:r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“</a:t>
            </a:r>
            <a:r>
              <a:rPr lang="en-GB" sz="1000" b="1" dirty="0" err="1">
                <a:latin typeface="Century Gothic" panose="020B0502020202020204" pitchFamily="34" charset="0"/>
              </a:rPr>
              <a:t>pue</a:t>
            </a:r>
            <a:r>
              <a:rPr lang="en-GB" sz="1000" b="1" dirty="0">
                <a:latin typeface="Century Gothic" panose="020B0502020202020204" pitchFamily="34" charset="0"/>
              </a:rPr>
              <a:t>”</a:t>
            </a:r>
            <a:r>
              <a:rPr lang="en-GB" sz="1000" dirty="0">
                <a:latin typeface="Century Gothic" panose="020B0502020202020204" pitchFamily="34" charset="0"/>
              </a:rPr>
              <a:t> (</a:t>
            </a:r>
            <a:r>
              <a:rPr lang="en-GB" sz="1000" b="1" dirty="0" err="1">
                <a:latin typeface="Century Gothic" panose="020B0502020202020204" pitchFamily="34" charset="0"/>
              </a:rPr>
              <a:t>pue</a:t>
            </a:r>
            <a:r>
              <a:rPr lang="en-GB" sz="1000" dirty="0" err="1">
                <a:latin typeface="Century Gothic" panose="020B0502020202020204" pitchFamily="34" charset="0"/>
              </a:rPr>
              <a:t>des</a:t>
            </a:r>
            <a:r>
              <a:rPr lang="en-GB" sz="1000" dirty="0">
                <a:latin typeface="Century Gothic" panose="020B0502020202020204" pitchFamily="34" charset="0"/>
              </a:rPr>
              <a:t>)</a:t>
            </a:r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“re”</a:t>
            </a:r>
            <a:r>
              <a:rPr lang="en-GB" sz="1000" dirty="0">
                <a:latin typeface="Century Gothic" panose="020B0502020202020204" pitchFamily="34" charset="0"/>
              </a:rPr>
              <a:t> (a</a:t>
            </a:r>
            <a:r>
              <a:rPr lang="en-GB" sz="1000" b="1" dirty="0">
                <a:latin typeface="Century Gothic" panose="020B0502020202020204" pitchFamily="34" charset="0"/>
              </a:rPr>
              <a:t>re</a:t>
            </a:r>
            <a:r>
              <a:rPr lang="en-GB" sz="1000" dirty="0">
                <a:latin typeface="Century Gothic" panose="020B0502020202020204" pitchFamily="34" charset="0"/>
              </a:rPr>
              <a:t>na)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FBBF2C78-5F57-7CE9-18A0-BC7082A4A066}"/>
              </a:ext>
            </a:extLst>
          </p:cNvPr>
          <p:cNvSpPr txBox="1"/>
          <p:nvPr/>
        </p:nvSpPr>
        <p:spPr>
          <a:xfrm>
            <a:off x="3097370" y="4225934"/>
            <a:ext cx="4172558" cy="132343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Fact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US" sz="1000" dirty="0">
                <a:latin typeface="Century Gothic" panose="020B0502020202020204" pitchFamily="34" charset="0"/>
              </a:rPr>
              <a:t>Spain is that the country has more than </a:t>
            </a:r>
            <a:r>
              <a:rPr lang="en-US" sz="1000" b="1" dirty="0">
                <a:latin typeface="Century Gothic" panose="020B0502020202020204" pitchFamily="34" charset="0"/>
              </a:rPr>
              <a:t>5000 kilometers (over 3100 miles) of coastline</a:t>
            </a:r>
            <a:r>
              <a:rPr lang="en-US" sz="1000" dirty="0">
                <a:latin typeface="Century Gothic" panose="020B0502020202020204" pitchFamily="34" charset="0"/>
              </a:rPr>
              <a:t>, and it borders both the </a:t>
            </a:r>
            <a:r>
              <a:rPr lang="en-US" sz="1000" b="1" dirty="0">
                <a:latin typeface="Century Gothic" panose="020B0502020202020204" pitchFamily="34" charset="0"/>
              </a:rPr>
              <a:t>Atlantic Ocean</a:t>
            </a:r>
            <a:r>
              <a:rPr lang="en-US" sz="1000" dirty="0">
                <a:latin typeface="Century Gothic" panose="020B0502020202020204" pitchFamily="34" charset="0"/>
              </a:rPr>
              <a:t> and the </a:t>
            </a:r>
            <a:r>
              <a:rPr lang="en-US" sz="1000" b="1" dirty="0">
                <a:latin typeface="Century Gothic" panose="020B0502020202020204" pitchFamily="34" charset="0"/>
              </a:rPr>
              <a:t>Mediterranean Sea.</a:t>
            </a:r>
          </a:p>
          <a:p>
            <a:r>
              <a:rPr lang="en-US" sz="1000" dirty="0">
                <a:latin typeface="Century Gothic" panose="020B0502020202020204" pitchFamily="34" charset="0"/>
              </a:rPr>
              <a:t>One unique spot is where the Atlantic and Mediterranean meet, at the </a:t>
            </a:r>
            <a:r>
              <a:rPr lang="en-US" sz="1000" b="1" dirty="0">
                <a:latin typeface="Century Gothic" panose="020B0502020202020204" pitchFamily="34" charset="0"/>
              </a:rPr>
              <a:t>Strait of Gibraltar</a:t>
            </a:r>
            <a:r>
              <a:rPr lang="en-US" sz="1000" dirty="0">
                <a:latin typeface="Century Gothic" panose="020B0502020202020204" pitchFamily="34" charset="0"/>
              </a:rPr>
              <a:t>, near the southern coast. Here, you can actually see the currents of the two seas mixing!</a:t>
            </a:r>
            <a:endParaRPr lang="en-GB" sz="1000" b="1" dirty="0">
              <a:latin typeface="Century Gothic" panose="020B0502020202020204" pitchFamily="34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AABE5D0F-92DC-98B3-F9F6-2DD1C97CD36F}"/>
              </a:ext>
            </a:extLst>
          </p:cNvPr>
          <p:cNvSpPr txBox="1"/>
          <p:nvPr/>
        </p:nvSpPr>
        <p:spPr>
          <a:xfrm>
            <a:off x="3097370" y="1077505"/>
            <a:ext cx="2112940" cy="301621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“Come to the beach”” persuasive sentences bank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¡Ven a la playa! </a:t>
            </a:r>
            <a:r>
              <a:rPr lang="en-GB" sz="1000" dirty="0">
                <a:latin typeface="Century Gothic" panose="020B0502020202020204" pitchFamily="34" charset="0"/>
              </a:rPr>
              <a:t>– Come to the beach!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Puedes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nadar</a:t>
            </a:r>
            <a:r>
              <a:rPr lang="en-GB" sz="1000" b="1" dirty="0">
                <a:latin typeface="Century Gothic" panose="020B0502020202020204" pitchFamily="34" charset="0"/>
              </a:rPr>
              <a:t>. </a:t>
            </a:r>
            <a:r>
              <a:rPr lang="en-GB" sz="1000" dirty="0">
                <a:latin typeface="Century Gothic" panose="020B0502020202020204" pitchFamily="34" charset="0"/>
              </a:rPr>
              <a:t>– You can swim.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Puedes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hacer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castillos</a:t>
            </a:r>
            <a:r>
              <a:rPr lang="en-GB" sz="1000" b="1" dirty="0">
                <a:latin typeface="Century Gothic" panose="020B0502020202020204" pitchFamily="34" charset="0"/>
              </a:rPr>
              <a:t> de arena. – </a:t>
            </a:r>
            <a:r>
              <a:rPr lang="en-GB" sz="1000" dirty="0">
                <a:latin typeface="Century Gothic" panose="020B0502020202020204" pitchFamily="34" charset="0"/>
              </a:rPr>
              <a:t>You can build </a:t>
            </a:r>
            <a:r>
              <a:rPr lang="en-GB" sz="1000" dirty="0" err="1">
                <a:latin typeface="Century Gothic" panose="020B0502020202020204" pitchFamily="34" charset="0"/>
              </a:rPr>
              <a:t>suncastles</a:t>
            </a:r>
            <a:r>
              <a:rPr lang="en-GB" sz="1000" dirty="0">
                <a:latin typeface="Century Gothic" panose="020B0502020202020204" pitchFamily="34" charset="0"/>
              </a:rPr>
              <a:t>.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Puedes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jugar</a:t>
            </a:r>
            <a:r>
              <a:rPr lang="en-GB" sz="1000" b="1" dirty="0">
                <a:latin typeface="Century Gothic" panose="020B0502020202020204" pitchFamily="34" charset="0"/>
              </a:rPr>
              <a:t> a la pelota. </a:t>
            </a:r>
            <a:r>
              <a:rPr lang="en-GB" sz="1000" dirty="0">
                <a:latin typeface="Century Gothic" panose="020B0502020202020204" pitchFamily="34" charset="0"/>
              </a:rPr>
              <a:t>– You can play with the beach ball.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Puedes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jugar</a:t>
            </a:r>
            <a:r>
              <a:rPr lang="en-GB" sz="1000" b="1" dirty="0">
                <a:latin typeface="Century Gothic" panose="020B0502020202020204" pitchFamily="34" charset="0"/>
              </a:rPr>
              <a:t> a las palas. </a:t>
            </a:r>
            <a:r>
              <a:rPr lang="en-GB" sz="1000" dirty="0">
                <a:latin typeface="Century Gothic" panose="020B0502020202020204" pitchFamily="34" charset="0"/>
              </a:rPr>
              <a:t>– You can play with rackets.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Puedes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saltar</a:t>
            </a:r>
            <a:r>
              <a:rPr lang="en-GB" sz="1000" b="1" dirty="0">
                <a:latin typeface="Century Gothic" panose="020B0502020202020204" pitchFamily="34" charset="0"/>
              </a:rPr>
              <a:t> olas.</a:t>
            </a:r>
            <a:r>
              <a:rPr lang="en-GB" sz="1000" dirty="0">
                <a:latin typeface="Century Gothic" panose="020B0502020202020204" pitchFamily="34" charset="0"/>
              </a:rPr>
              <a:t>– You can jump in the waves.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 err="1">
                <a:latin typeface="Century Gothic" panose="020B0502020202020204" pitchFamily="34" charset="0"/>
              </a:rPr>
              <a:t>Hace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calor</a:t>
            </a:r>
            <a:r>
              <a:rPr lang="en-GB" sz="1000" b="1" dirty="0">
                <a:latin typeface="Century Gothic" panose="020B0502020202020204" pitchFamily="34" charset="0"/>
              </a:rPr>
              <a:t>. </a:t>
            </a:r>
            <a:r>
              <a:rPr lang="en-GB" sz="1000" dirty="0">
                <a:latin typeface="Century Gothic" panose="020B0502020202020204" pitchFamily="34" charset="0"/>
              </a:rPr>
              <a:t>– It is hot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Hace</a:t>
            </a:r>
            <a:r>
              <a:rPr lang="en-GB" sz="1000" b="1" dirty="0">
                <a:latin typeface="Century Gothic" panose="020B0502020202020204" pitchFamily="34" charset="0"/>
              </a:rPr>
              <a:t> sol. </a:t>
            </a:r>
            <a:r>
              <a:rPr lang="en-GB" sz="1000" dirty="0">
                <a:latin typeface="Century Gothic" panose="020B0502020202020204" pitchFamily="34" charset="0"/>
              </a:rPr>
              <a:t>– It is sunny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No </a:t>
            </a:r>
            <a:r>
              <a:rPr lang="en-GB" sz="1000" b="1" dirty="0" err="1">
                <a:latin typeface="Century Gothic" panose="020B0502020202020204" pitchFamily="34" charset="0"/>
              </a:rPr>
              <a:t>olvides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Don’t forget…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0BDC6F8B-DE30-7CA1-15A8-B903B3CBD7F6}"/>
              </a:ext>
            </a:extLst>
          </p:cNvPr>
          <p:cNvSpPr txBox="1"/>
          <p:nvPr/>
        </p:nvSpPr>
        <p:spPr>
          <a:xfrm>
            <a:off x="5323438" y="2196119"/>
            <a:ext cx="1946490" cy="193899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Grammar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dirty="0">
                <a:latin typeface="Century Gothic" panose="020B0502020202020204" pitchFamily="34" charset="0"/>
              </a:rPr>
              <a:t>The phrase </a:t>
            </a:r>
            <a:r>
              <a:rPr lang="en-GB" sz="1000" b="1" dirty="0">
                <a:latin typeface="Century Gothic" panose="020B0502020202020204" pitchFamily="34" charset="0"/>
              </a:rPr>
              <a:t>“</a:t>
            </a:r>
            <a:r>
              <a:rPr lang="en-GB" sz="1000" b="1" dirty="0" err="1">
                <a:latin typeface="Century Gothic" panose="020B0502020202020204" pitchFamily="34" charset="0"/>
              </a:rPr>
              <a:t>puedes</a:t>
            </a:r>
            <a:r>
              <a:rPr lang="en-GB" sz="1000" b="1" dirty="0">
                <a:latin typeface="Century Gothic" panose="020B0502020202020204" pitchFamily="34" charset="0"/>
              </a:rPr>
              <a:t>"</a:t>
            </a:r>
            <a:r>
              <a:rPr lang="en-GB" sz="1000" dirty="0">
                <a:latin typeface="Century Gothic" panose="020B0502020202020204" pitchFamily="34" charset="0"/>
              </a:rPr>
              <a:t> translates to </a:t>
            </a:r>
            <a:r>
              <a:rPr lang="en-GB" sz="1000" b="1" dirty="0">
                <a:latin typeface="Century Gothic" panose="020B0502020202020204" pitchFamily="34" charset="0"/>
              </a:rPr>
              <a:t>"you can"</a:t>
            </a:r>
            <a:r>
              <a:rPr lang="en-GB" sz="1000" dirty="0">
                <a:latin typeface="Century Gothic" panose="020B0502020202020204" pitchFamily="34" charset="0"/>
              </a:rPr>
              <a:t> in English. When using </a:t>
            </a:r>
            <a:r>
              <a:rPr lang="en-GB" sz="1000" b="1" dirty="0">
                <a:latin typeface="Century Gothic" panose="020B0502020202020204" pitchFamily="34" charset="0"/>
              </a:rPr>
              <a:t>“</a:t>
            </a:r>
            <a:r>
              <a:rPr lang="en-GB" sz="1000" b="1" dirty="0" err="1">
                <a:latin typeface="Century Gothic" panose="020B0502020202020204" pitchFamily="34" charset="0"/>
              </a:rPr>
              <a:t>puedes</a:t>
            </a:r>
            <a:r>
              <a:rPr lang="en-GB" sz="1000" b="1" dirty="0">
                <a:latin typeface="Century Gothic" panose="020B0502020202020204" pitchFamily="34" charset="0"/>
              </a:rPr>
              <a:t>"</a:t>
            </a:r>
            <a:r>
              <a:rPr lang="en-GB" sz="1000" dirty="0">
                <a:latin typeface="Century Gothic" panose="020B0502020202020204" pitchFamily="34" charset="0"/>
              </a:rPr>
              <a:t>, it must be followed by a verb in its infinitive form. For example: </a:t>
            </a:r>
            <a:r>
              <a:rPr lang="en-GB" sz="1000" b="1" dirty="0" err="1">
                <a:latin typeface="Century Gothic" panose="020B0502020202020204" pitchFamily="34" charset="0"/>
              </a:rPr>
              <a:t>puedes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tener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(you can have), </a:t>
            </a:r>
            <a:r>
              <a:rPr lang="en-GB" sz="1000" b="1" dirty="0" err="1">
                <a:latin typeface="Century Gothic" panose="020B0502020202020204" pitchFamily="34" charset="0"/>
              </a:rPr>
              <a:t>puedes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hacer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(you can do), </a:t>
            </a:r>
            <a:r>
              <a:rPr lang="en-GB" sz="1000" b="1" dirty="0" err="1">
                <a:latin typeface="Century Gothic" panose="020B0502020202020204" pitchFamily="34" charset="0"/>
              </a:rPr>
              <a:t>puedes</a:t>
            </a:r>
            <a:r>
              <a:rPr lang="en-GB" sz="1000" b="1" dirty="0">
                <a:latin typeface="Century Gothic" panose="020B0502020202020204" pitchFamily="34" charset="0"/>
              </a:rPr>
              <a:t> comer </a:t>
            </a:r>
            <a:r>
              <a:rPr lang="en-GB" sz="1000" dirty="0">
                <a:latin typeface="Century Gothic" panose="020B0502020202020204" pitchFamily="34" charset="0"/>
              </a:rPr>
              <a:t>(you can eat) etc. </a:t>
            </a:r>
          </a:p>
        </p:txBody>
      </p:sp>
      <p:pic>
        <p:nvPicPr>
          <p:cNvPr id="21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7EB8694-538A-5D67-DF0A-3EB5F15E88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0699" y="2034444"/>
            <a:ext cx="247155" cy="25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2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5995496-DABD-3F6C-CF32-FD2FCEAF7E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1149" y="3459091"/>
            <a:ext cx="247154" cy="25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21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A76066D-E9A6-5AE5-E115-420AEA9A57E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2884" y="3429000"/>
            <a:ext cx="247154" cy="25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668137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522</TotalTime>
  <Words>354</Words>
  <Application>Microsoft Office PowerPoint</Application>
  <PresentationFormat>On-screen Show (4:3)</PresentationFormat>
  <Paragraphs>42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81</cp:revision>
  <cp:lastPrinted>2024-01-30T16:23:43Z</cp:lastPrinted>
  <dcterms:created xsi:type="dcterms:W3CDTF">2019-08-20T09:39:52Z</dcterms:created>
  <dcterms:modified xsi:type="dcterms:W3CDTF">2025-09-23T11:12:59Z</dcterms:modified>
</cp:coreProperties>
</file>