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BBFA"/>
    <a:srgbClr val="8A095B"/>
    <a:srgbClr val="32B920"/>
    <a:srgbClr val="FDB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E88D2A-39CB-4CAF-A7D3-1C111DD9DAB7}" v="4" dt="2025-09-23T11:08:34.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showGuides="1">
      <p:cViewPr varScale="1">
        <p:scale>
          <a:sx n="72" d="100"/>
          <a:sy n="72" d="100"/>
        </p:scale>
        <p:origin x="14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pti Pindoria" userId="e91a2731-90a4-4023-ab36-ca9e685a9b5a" providerId="ADAL" clId="{11E88D2A-39CB-4CAF-A7D3-1C111DD9DAB7}"/>
    <pc:docChg chg="modSld">
      <pc:chgData name="Dipti Pindoria" userId="e91a2731-90a4-4023-ab36-ca9e685a9b5a" providerId="ADAL" clId="{11E88D2A-39CB-4CAF-A7D3-1C111DD9DAB7}" dt="2025-09-23T11:08:34.890" v="3"/>
      <pc:docMkLst>
        <pc:docMk/>
      </pc:docMkLst>
      <pc:sldChg chg="addSp delSp modSp modAnim">
        <pc:chgData name="Dipti Pindoria" userId="e91a2731-90a4-4023-ab36-ca9e685a9b5a" providerId="ADAL" clId="{11E88D2A-39CB-4CAF-A7D3-1C111DD9DAB7}" dt="2025-09-23T11:08:34.890" v="3"/>
        <pc:sldMkLst>
          <pc:docMk/>
          <pc:sldMk cId="3266813702" sldId="267"/>
        </pc:sldMkLst>
        <pc:spChg chg="del">
          <ac:chgData name="Dipti Pindoria" userId="e91a2731-90a4-4023-ab36-ca9e685a9b5a" providerId="ADAL" clId="{11E88D2A-39CB-4CAF-A7D3-1C111DD9DAB7}" dt="2025-09-23T11:08:30.219" v="2" actId="478"/>
          <ac:spMkLst>
            <pc:docMk/>
            <pc:sldMk cId="3266813702" sldId="267"/>
            <ac:spMk id="81" creationId="{4E7EDE57-8D88-121A-1ADF-08F1CB749549}"/>
          </ac:spMkLst>
        </pc:spChg>
        <pc:spChg chg="del">
          <ac:chgData name="Dipti Pindoria" userId="e91a2731-90a4-4023-ab36-ca9e685a9b5a" providerId="ADAL" clId="{11E88D2A-39CB-4CAF-A7D3-1C111DD9DAB7}" dt="2025-09-23T11:08:30.219" v="2" actId="478"/>
          <ac:spMkLst>
            <pc:docMk/>
            <pc:sldMk cId="3266813702" sldId="267"/>
            <ac:spMk id="83" creationId="{0E90CC0B-25D5-50F0-0F79-44FF08F5CA52}"/>
          </ac:spMkLst>
        </pc:spChg>
        <pc:spChg chg="del">
          <ac:chgData name="Dipti Pindoria" userId="e91a2731-90a4-4023-ab36-ca9e685a9b5a" providerId="ADAL" clId="{11E88D2A-39CB-4CAF-A7D3-1C111DD9DAB7}" dt="2025-09-23T11:08:30.219" v="2" actId="478"/>
          <ac:spMkLst>
            <pc:docMk/>
            <pc:sldMk cId="3266813702" sldId="267"/>
            <ac:spMk id="84" creationId="{042D68D0-0D29-BAC9-3149-9C124D38EE9B}"/>
          </ac:spMkLst>
        </pc:spChg>
        <pc:spChg chg="del">
          <ac:chgData name="Dipti Pindoria" userId="e91a2731-90a4-4023-ab36-ca9e685a9b5a" providerId="ADAL" clId="{11E88D2A-39CB-4CAF-A7D3-1C111DD9DAB7}" dt="2025-09-23T11:08:30.219" v="2" actId="478"/>
          <ac:spMkLst>
            <pc:docMk/>
            <pc:sldMk cId="3266813702" sldId="267"/>
            <ac:spMk id="85" creationId="{095AAA9C-93E2-A076-062B-DC585B3AA418}"/>
          </ac:spMkLst>
        </pc:spChg>
        <pc:spChg chg="del">
          <ac:chgData name="Dipti Pindoria" userId="e91a2731-90a4-4023-ab36-ca9e685a9b5a" providerId="ADAL" clId="{11E88D2A-39CB-4CAF-A7D3-1C111DD9DAB7}" dt="2025-09-23T11:08:30.219" v="2" actId="478"/>
          <ac:spMkLst>
            <pc:docMk/>
            <pc:sldMk cId="3266813702" sldId="267"/>
            <ac:spMk id="86" creationId="{C9E0F148-75F4-A6E7-BA0D-FD2EB6402CCC}"/>
          </ac:spMkLst>
        </pc:spChg>
        <pc:spChg chg="del">
          <ac:chgData name="Dipti Pindoria" userId="e91a2731-90a4-4023-ab36-ca9e685a9b5a" providerId="ADAL" clId="{11E88D2A-39CB-4CAF-A7D3-1C111DD9DAB7}" dt="2025-09-23T11:08:30.219" v="2" actId="478"/>
          <ac:spMkLst>
            <pc:docMk/>
            <pc:sldMk cId="3266813702" sldId="267"/>
            <ac:spMk id="87" creationId="{37DCA8B8-245C-A5A9-DC3A-915716744CAB}"/>
          </ac:spMkLst>
        </pc:spChg>
        <pc:spChg chg="del">
          <ac:chgData name="Dipti Pindoria" userId="e91a2731-90a4-4023-ab36-ca9e685a9b5a" providerId="ADAL" clId="{11E88D2A-39CB-4CAF-A7D3-1C111DD9DAB7}" dt="2025-09-23T11:08:30.219" v="2" actId="478"/>
          <ac:spMkLst>
            <pc:docMk/>
            <pc:sldMk cId="3266813702" sldId="267"/>
            <ac:spMk id="88" creationId="{B321756D-0B7C-2E74-7797-F09A80969716}"/>
          </ac:spMkLst>
        </pc:spChg>
        <pc:spChg chg="del">
          <ac:chgData name="Dipti Pindoria" userId="e91a2731-90a4-4023-ab36-ca9e685a9b5a" providerId="ADAL" clId="{11E88D2A-39CB-4CAF-A7D3-1C111DD9DAB7}" dt="2025-09-23T11:08:30.219" v="2" actId="478"/>
          <ac:spMkLst>
            <pc:docMk/>
            <pc:sldMk cId="3266813702" sldId="267"/>
            <ac:spMk id="90" creationId="{C9FFF1BF-1C74-1B6B-A1DD-4B595DBF1835}"/>
          </ac:spMkLst>
        </pc:spChg>
        <pc:spChg chg="del">
          <ac:chgData name="Dipti Pindoria" userId="e91a2731-90a4-4023-ab36-ca9e685a9b5a" providerId="ADAL" clId="{11E88D2A-39CB-4CAF-A7D3-1C111DD9DAB7}" dt="2025-09-23T11:08:30.219" v="2" actId="478"/>
          <ac:spMkLst>
            <pc:docMk/>
            <pc:sldMk cId="3266813702" sldId="267"/>
            <ac:spMk id="91" creationId="{C980B5C8-F3B9-B154-4E3A-310228B037F3}"/>
          </ac:spMkLst>
        </pc:spChg>
        <pc:spChg chg="add mod">
          <ac:chgData name="Dipti Pindoria" userId="e91a2731-90a4-4023-ab36-ca9e685a9b5a" providerId="ADAL" clId="{11E88D2A-39CB-4CAF-A7D3-1C111DD9DAB7}" dt="2025-09-23T11:08:26.046" v="0"/>
          <ac:spMkLst>
            <pc:docMk/>
            <pc:sldMk cId="3266813702" sldId="267"/>
            <ac:spMk id="96" creationId="{52111C0C-F86A-6AF8-2CD2-0A90863A83CB}"/>
          </ac:spMkLst>
        </pc:spChg>
        <pc:spChg chg="add mod">
          <ac:chgData name="Dipti Pindoria" userId="e91a2731-90a4-4023-ab36-ca9e685a9b5a" providerId="ADAL" clId="{11E88D2A-39CB-4CAF-A7D3-1C111DD9DAB7}" dt="2025-09-23T11:08:26.046" v="0"/>
          <ac:spMkLst>
            <pc:docMk/>
            <pc:sldMk cId="3266813702" sldId="267"/>
            <ac:spMk id="98" creationId="{7922FB66-ED0A-7006-5824-AA58F02F3742}"/>
          </ac:spMkLst>
        </pc:spChg>
        <pc:spChg chg="add mod">
          <ac:chgData name="Dipti Pindoria" userId="e91a2731-90a4-4023-ab36-ca9e685a9b5a" providerId="ADAL" clId="{11E88D2A-39CB-4CAF-A7D3-1C111DD9DAB7}" dt="2025-09-23T11:08:26.046" v="0"/>
          <ac:spMkLst>
            <pc:docMk/>
            <pc:sldMk cId="3266813702" sldId="267"/>
            <ac:spMk id="99" creationId="{AD8BBB35-6B65-9078-5C4A-668241DC5162}"/>
          </ac:spMkLst>
        </pc:spChg>
        <pc:spChg chg="add mod">
          <ac:chgData name="Dipti Pindoria" userId="e91a2731-90a4-4023-ab36-ca9e685a9b5a" providerId="ADAL" clId="{11E88D2A-39CB-4CAF-A7D3-1C111DD9DAB7}" dt="2025-09-23T11:08:26.046" v="0"/>
          <ac:spMkLst>
            <pc:docMk/>
            <pc:sldMk cId="3266813702" sldId="267"/>
            <ac:spMk id="101" creationId="{565132E8-4CD8-2A1F-0DF7-42E3785645E9}"/>
          </ac:spMkLst>
        </pc:spChg>
        <pc:spChg chg="add mod">
          <ac:chgData name="Dipti Pindoria" userId="e91a2731-90a4-4023-ab36-ca9e685a9b5a" providerId="ADAL" clId="{11E88D2A-39CB-4CAF-A7D3-1C111DD9DAB7}" dt="2025-09-23T11:08:26.046" v="0"/>
          <ac:spMkLst>
            <pc:docMk/>
            <pc:sldMk cId="3266813702" sldId="267"/>
            <ac:spMk id="102" creationId="{C815175E-A9CB-FDB2-4D2E-7DC10E00729D}"/>
          </ac:spMkLst>
        </pc:spChg>
        <pc:spChg chg="add mod">
          <ac:chgData name="Dipti Pindoria" userId="e91a2731-90a4-4023-ab36-ca9e685a9b5a" providerId="ADAL" clId="{11E88D2A-39CB-4CAF-A7D3-1C111DD9DAB7}" dt="2025-09-23T11:08:26.046" v="0"/>
          <ac:spMkLst>
            <pc:docMk/>
            <pc:sldMk cId="3266813702" sldId="267"/>
            <ac:spMk id="103" creationId="{011CF7EB-B0D0-80C5-5603-0CA3270ED9E0}"/>
          </ac:spMkLst>
        </pc:spChg>
        <pc:spChg chg="add mod">
          <ac:chgData name="Dipti Pindoria" userId="e91a2731-90a4-4023-ab36-ca9e685a9b5a" providerId="ADAL" clId="{11E88D2A-39CB-4CAF-A7D3-1C111DD9DAB7}" dt="2025-09-23T11:08:26.046" v="0"/>
          <ac:spMkLst>
            <pc:docMk/>
            <pc:sldMk cId="3266813702" sldId="267"/>
            <ac:spMk id="104" creationId="{FC8C70E8-D5E3-9433-A188-90AFD2454A54}"/>
          </ac:spMkLst>
        </pc:spChg>
        <pc:spChg chg="add mod">
          <ac:chgData name="Dipti Pindoria" userId="e91a2731-90a4-4023-ab36-ca9e685a9b5a" providerId="ADAL" clId="{11E88D2A-39CB-4CAF-A7D3-1C111DD9DAB7}" dt="2025-09-23T11:08:26.046" v="0"/>
          <ac:spMkLst>
            <pc:docMk/>
            <pc:sldMk cId="3266813702" sldId="267"/>
            <ac:spMk id="105" creationId="{2ABF6A2D-300C-70CF-3AE7-89FDA0B8075B}"/>
          </ac:spMkLst>
        </pc:spChg>
        <pc:spChg chg="add mod">
          <ac:chgData name="Dipti Pindoria" userId="e91a2731-90a4-4023-ab36-ca9e685a9b5a" providerId="ADAL" clId="{11E88D2A-39CB-4CAF-A7D3-1C111DD9DAB7}" dt="2025-09-23T11:08:26.046" v="0"/>
          <ac:spMkLst>
            <pc:docMk/>
            <pc:sldMk cId="3266813702" sldId="267"/>
            <ac:spMk id="106" creationId="{57759B59-3442-5809-CA22-6FC0A555DE3D}"/>
          </ac:spMkLst>
        </pc:spChg>
        <pc:spChg chg="add mod">
          <ac:chgData name="Dipti Pindoria" userId="e91a2731-90a4-4023-ab36-ca9e685a9b5a" providerId="ADAL" clId="{11E88D2A-39CB-4CAF-A7D3-1C111DD9DAB7}" dt="2025-09-23T11:08:34.890" v="3"/>
          <ac:spMkLst>
            <pc:docMk/>
            <pc:sldMk cId="3266813702" sldId="267"/>
            <ac:spMk id="112" creationId="{778242C6-A911-5561-0A08-3620D17DA1C7}"/>
          </ac:spMkLst>
        </pc:spChg>
        <pc:spChg chg="add mod">
          <ac:chgData name="Dipti Pindoria" userId="e91a2731-90a4-4023-ab36-ca9e685a9b5a" providerId="ADAL" clId="{11E88D2A-39CB-4CAF-A7D3-1C111DD9DAB7}" dt="2025-09-23T11:08:34.890" v="3"/>
          <ac:spMkLst>
            <pc:docMk/>
            <pc:sldMk cId="3266813702" sldId="267"/>
            <ac:spMk id="114" creationId="{A218F8B6-E883-CD40-D88A-4E50945CCB06}"/>
          </ac:spMkLst>
        </pc:spChg>
        <pc:spChg chg="add mod">
          <ac:chgData name="Dipti Pindoria" userId="e91a2731-90a4-4023-ab36-ca9e685a9b5a" providerId="ADAL" clId="{11E88D2A-39CB-4CAF-A7D3-1C111DD9DAB7}" dt="2025-09-23T11:08:34.890" v="3"/>
          <ac:spMkLst>
            <pc:docMk/>
            <pc:sldMk cId="3266813702" sldId="267"/>
            <ac:spMk id="115" creationId="{08EEFCE0-744C-72BC-E4D9-DCC3EB4E16BE}"/>
          </ac:spMkLst>
        </pc:spChg>
        <pc:spChg chg="add mod">
          <ac:chgData name="Dipti Pindoria" userId="e91a2731-90a4-4023-ab36-ca9e685a9b5a" providerId="ADAL" clId="{11E88D2A-39CB-4CAF-A7D3-1C111DD9DAB7}" dt="2025-09-23T11:08:34.890" v="3"/>
          <ac:spMkLst>
            <pc:docMk/>
            <pc:sldMk cId="3266813702" sldId="267"/>
            <ac:spMk id="117" creationId="{3CE48938-A532-1558-3E9E-3A4655B512B5}"/>
          </ac:spMkLst>
        </pc:spChg>
        <pc:spChg chg="add mod">
          <ac:chgData name="Dipti Pindoria" userId="e91a2731-90a4-4023-ab36-ca9e685a9b5a" providerId="ADAL" clId="{11E88D2A-39CB-4CAF-A7D3-1C111DD9DAB7}" dt="2025-09-23T11:08:34.890" v="3"/>
          <ac:spMkLst>
            <pc:docMk/>
            <pc:sldMk cId="3266813702" sldId="267"/>
            <ac:spMk id="118" creationId="{01C09361-B903-8A3B-76B2-AD63B9838F62}"/>
          </ac:spMkLst>
        </pc:spChg>
        <pc:spChg chg="add mod">
          <ac:chgData name="Dipti Pindoria" userId="e91a2731-90a4-4023-ab36-ca9e685a9b5a" providerId="ADAL" clId="{11E88D2A-39CB-4CAF-A7D3-1C111DD9DAB7}" dt="2025-09-23T11:08:34.890" v="3"/>
          <ac:spMkLst>
            <pc:docMk/>
            <pc:sldMk cId="3266813702" sldId="267"/>
            <ac:spMk id="119" creationId="{80939A42-7F40-1626-900A-4C416DD56028}"/>
          </ac:spMkLst>
        </pc:spChg>
        <pc:spChg chg="add mod">
          <ac:chgData name="Dipti Pindoria" userId="e91a2731-90a4-4023-ab36-ca9e685a9b5a" providerId="ADAL" clId="{11E88D2A-39CB-4CAF-A7D3-1C111DD9DAB7}" dt="2025-09-23T11:08:34.890" v="3"/>
          <ac:spMkLst>
            <pc:docMk/>
            <pc:sldMk cId="3266813702" sldId="267"/>
            <ac:spMk id="120" creationId="{52D5F04A-F9BA-040B-5164-66F4C95F4D96}"/>
          </ac:spMkLst>
        </pc:spChg>
        <pc:spChg chg="add mod">
          <ac:chgData name="Dipti Pindoria" userId="e91a2731-90a4-4023-ab36-ca9e685a9b5a" providerId="ADAL" clId="{11E88D2A-39CB-4CAF-A7D3-1C111DD9DAB7}" dt="2025-09-23T11:08:34.890" v="3"/>
          <ac:spMkLst>
            <pc:docMk/>
            <pc:sldMk cId="3266813702" sldId="267"/>
            <ac:spMk id="121" creationId="{A892A3D5-8696-813E-E6AB-1F4D9A6CB84E}"/>
          </ac:spMkLst>
        </pc:spChg>
        <pc:spChg chg="add mod">
          <ac:chgData name="Dipti Pindoria" userId="e91a2731-90a4-4023-ab36-ca9e685a9b5a" providerId="ADAL" clId="{11E88D2A-39CB-4CAF-A7D3-1C111DD9DAB7}" dt="2025-09-23T11:08:34.890" v="3"/>
          <ac:spMkLst>
            <pc:docMk/>
            <pc:sldMk cId="3266813702" sldId="267"/>
            <ac:spMk id="122" creationId="{D5D729A8-34D5-A188-BF89-66ABE217C39F}"/>
          </ac:spMkLst>
        </pc:spChg>
        <pc:picChg chg="del">
          <ac:chgData name="Dipti Pindoria" userId="e91a2731-90a4-4023-ab36-ca9e685a9b5a" providerId="ADAL" clId="{11E88D2A-39CB-4CAF-A7D3-1C111DD9DAB7}" dt="2025-09-23T11:08:30.219" v="2" actId="478"/>
          <ac:picMkLst>
            <pc:docMk/>
            <pc:sldMk cId="3266813702" sldId="267"/>
            <ac:picMk id="89" creationId="{7C6FE641-F26B-E23E-2C59-E372668360BF}"/>
          </ac:picMkLst>
        </pc:picChg>
        <pc:picChg chg="add mod">
          <ac:chgData name="Dipti Pindoria" userId="e91a2731-90a4-4023-ab36-ca9e685a9b5a" providerId="ADAL" clId="{11E88D2A-39CB-4CAF-A7D3-1C111DD9DAB7}" dt="2025-09-23T11:08:26.046" v="0"/>
          <ac:picMkLst>
            <pc:docMk/>
            <pc:sldMk cId="3266813702" sldId="267"/>
            <ac:picMk id="107" creationId="{F981C928-3A17-BF18-0DAA-914F6A3CF669}"/>
          </ac:picMkLst>
        </pc:picChg>
        <pc:picChg chg="add mod">
          <ac:chgData name="Dipti Pindoria" userId="e91a2731-90a4-4023-ab36-ca9e685a9b5a" providerId="ADAL" clId="{11E88D2A-39CB-4CAF-A7D3-1C111DD9DAB7}" dt="2025-09-23T11:08:34.890" v="3"/>
          <ac:picMkLst>
            <pc:docMk/>
            <pc:sldMk cId="3266813702" sldId="267"/>
            <ac:picMk id="125" creationId="{9AB1B256-0134-A167-1018-E92A628F61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D87AA2-985B-4650-92B9-A2019A2EE29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585351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87AA2-985B-4650-92B9-A2019A2EE29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81015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87AA2-985B-4650-92B9-A2019A2EE29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844863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D87AA2-985B-4650-92B9-A2019A2EE29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63968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D87AA2-985B-4650-92B9-A2019A2EE297}" type="datetimeFigureOut">
              <a:rPr lang="en-GB" smtClean="0"/>
              <a:t>23/09/2025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01267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D87AA2-985B-4650-92B9-A2019A2EE297}"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28052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D87AA2-985B-4650-92B9-A2019A2EE297}" type="datetimeFigureOut">
              <a:rPr lang="en-GB" smtClean="0"/>
              <a:t>23/09/2025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73798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D87AA2-985B-4650-92B9-A2019A2EE297}" type="datetimeFigureOut">
              <a:rPr lang="en-GB" smtClean="0"/>
              <a:t>23/09/2025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337954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7AA2-985B-4650-92B9-A2019A2EE297}" type="datetimeFigureOut">
              <a:rPr lang="en-GB" smtClean="0"/>
              <a:t>23/09/2025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359130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93591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87AA2-985B-4650-92B9-A2019A2EE297}" type="datetimeFigureOut">
              <a:rPr lang="en-GB" smtClean="0"/>
              <a:t>23/09/2025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593DC58-EC5C-4F9C-A3D1-A1F3514E2EAB}" type="slidenum">
              <a:rPr lang="en-GB" smtClean="0"/>
              <a:t>‹#›</a:t>
            </a:fld>
            <a:endParaRPr lang="en-GB"/>
          </a:p>
        </p:txBody>
      </p:sp>
    </p:spTree>
    <p:extLst>
      <p:ext uri="{BB962C8B-B14F-4D97-AF65-F5344CB8AC3E}">
        <p14:creationId xmlns:p14="http://schemas.microsoft.com/office/powerpoint/2010/main" val="155329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87AA2-985B-4650-92B9-A2019A2EE297}" type="datetimeFigureOut">
              <a:rPr lang="en-GB" smtClean="0"/>
              <a:t>23/09/2025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3DC58-EC5C-4F9C-A3D1-A1F3514E2EAB}" type="slidenum">
              <a:rPr lang="en-GB" smtClean="0"/>
              <a:t>‹#›</a:t>
            </a:fld>
            <a:endParaRPr lang="en-GB"/>
          </a:p>
        </p:txBody>
      </p:sp>
    </p:spTree>
    <p:extLst>
      <p:ext uri="{BB962C8B-B14F-4D97-AF65-F5344CB8AC3E}">
        <p14:creationId xmlns:p14="http://schemas.microsoft.com/office/powerpoint/2010/main" val="1817058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image" Target="../media/image2.png"/><Relationship Id="rId3" Type="http://schemas.microsoft.com/office/2007/relationships/media" Target="../media/media2.m4a"/><Relationship Id="rId7" Type="http://schemas.microsoft.com/office/2007/relationships/media" Target="../media/media4.m4a"/><Relationship Id="rId12" Type="http://schemas.openxmlformats.org/officeDocument/2006/relationships/image" Target="../media/image1.jpeg"/><Relationship Id="rId2" Type="http://schemas.openxmlformats.org/officeDocument/2006/relationships/audio" Target="../media/media1.m4a"/><Relationship Id="rId16" Type="http://schemas.openxmlformats.org/officeDocument/2006/relationships/image" Target="../media/image5.png"/><Relationship Id="rId1" Type="http://schemas.microsoft.com/office/2007/relationships/media" Target="../media/media1.m4a"/><Relationship Id="rId6" Type="http://schemas.openxmlformats.org/officeDocument/2006/relationships/audio" Target="../media/media3.m4a"/><Relationship Id="rId11" Type="http://schemas.openxmlformats.org/officeDocument/2006/relationships/slideLayout" Target="../slideLayouts/slideLayout2.xml"/><Relationship Id="rId5" Type="http://schemas.microsoft.com/office/2007/relationships/media" Target="../media/media3.m4a"/><Relationship Id="rId15" Type="http://schemas.openxmlformats.org/officeDocument/2006/relationships/image" Target="../media/image4.png"/><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778242C6-A911-5561-0A08-3620D17DA1C7}"/>
              </a:ext>
            </a:extLst>
          </p:cNvPr>
          <p:cNvSpPr/>
          <p:nvPr/>
        </p:nvSpPr>
        <p:spPr>
          <a:xfrm>
            <a:off x="335800" y="339000"/>
            <a:ext cx="7200000" cy="5400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3" name="Picture 2">
            <a:extLst>
              <a:ext uri="{FF2B5EF4-FFF2-40B4-BE49-F238E27FC236}">
                <a16:creationId xmlns:a16="http://schemas.microsoft.com/office/drawing/2014/main" id="{87E17521-8515-316A-0196-D003D20C25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6200000">
            <a:off x="1235801" y="-561013"/>
            <a:ext cx="5400000" cy="7200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4" name="Freeform 12">
            <a:extLst>
              <a:ext uri="{FF2B5EF4-FFF2-40B4-BE49-F238E27FC236}">
                <a16:creationId xmlns:a16="http://schemas.microsoft.com/office/drawing/2014/main" id="{A218F8B6-E883-CD40-D88A-4E50945CCB06}"/>
              </a:ext>
            </a:extLst>
          </p:cNvPr>
          <p:cNvSpPr/>
          <p:nvPr/>
        </p:nvSpPr>
        <p:spPr>
          <a:xfrm>
            <a:off x="6862405" y="513494"/>
            <a:ext cx="423078" cy="446068"/>
          </a:xfrm>
          <a:custGeom>
            <a:avLst/>
            <a:gdLst/>
            <a:ahLst/>
            <a:cxnLst/>
            <a:rect l="l" t="t" r="r" b="b"/>
            <a:pathLst>
              <a:path w="1216690" h="1216690">
                <a:moveTo>
                  <a:pt x="0" y="0"/>
                </a:moveTo>
                <a:lnTo>
                  <a:pt x="1216690" y="0"/>
                </a:lnTo>
                <a:lnTo>
                  <a:pt x="1216690" y="1216690"/>
                </a:lnTo>
                <a:lnTo>
                  <a:pt x="0" y="121669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115" name="TextBox 114">
            <a:extLst>
              <a:ext uri="{FF2B5EF4-FFF2-40B4-BE49-F238E27FC236}">
                <a16:creationId xmlns:a16="http://schemas.microsoft.com/office/drawing/2014/main" id="{08EEFCE0-744C-72BC-E4D9-DCC3EB4E16BE}"/>
              </a:ext>
            </a:extLst>
          </p:cNvPr>
          <p:cNvSpPr txBox="1"/>
          <p:nvPr/>
        </p:nvSpPr>
        <p:spPr>
          <a:xfrm>
            <a:off x="640357" y="578811"/>
            <a:ext cx="5481114" cy="307777"/>
          </a:xfrm>
          <a:prstGeom prst="rect">
            <a:avLst/>
          </a:prstGeom>
          <a:pattFill prst="pct5">
            <a:fgClr>
              <a:schemeClr val="accent4">
                <a:lumMod val="20000"/>
                <a:lumOff val="80000"/>
              </a:schemeClr>
            </a:fgClr>
            <a:bgClr>
              <a:schemeClr val="bg1"/>
            </a:bgClr>
          </a:pattFill>
          <a:ln w="38100">
            <a:solidFill>
              <a:srgbClr val="FDB521"/>
            </a:solidFill>
          </a:ln>
        </p:spPr>
        <p:txBody>
          <a:bodyPr wrap="square" rtlCol="0">
            <a:spAutoFit/>
          </a:bodyPr>
          <a:lstStyle/>
          <a:p>
            <a:pPr algn="ctr"/>
            <a:r>
              <a:rPr lang="en-GB" sz="1400" b="1" dirty="0">
                <a:latin typeface="Century Gothic" panose="020B0502020202020204" pitchFamily="34" charset="0"/>
              </a:rPr>
              <a:t>Year 4 Summer 2 Knowledge Organiser: Summertime</a:t>
            </a:r>
          </a:p>
        </p:txBody>
      </p:sp>
      <p:pic>
        <p:nvPicPr>
          <p:cNvPr id="116" name="Picture 115" descr="A close-up of a logo&#10;&#10;Description automatically generated">
            <a:extLst>
              <a:ext uri="{FF2B5EF4-FFF2-40B4-BE49-F238E27FC236}">
                <a16:creationId xmlns:a16="http://schemas.microsoft.com/office/drawing/2014/main" id="{613E6DD7-350F-0D5C-8EC1-84388B729E3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06463" y="423215"/>
            <a:ext cx="651310" cy="651310"/>
          </a:xfrm>
          <a:prstGeom prst="rect">
            <a:avLst/>
          </a:prstGeom>
        </p:spPr>
      </p:pic>
      <p:sp>
        <p:nvSpPr>
          <p:cNvPr id="117" name="TextBox 116">
            <a:extLst>
              <a:ext uri="{FF2B5EF4-FFF2-40B4-BE49-F238E27FC236}">
                <a16:creationId xmlns:a16="http://schemas.microsoft.com/office/drawing/2014/main" id="{3CE48938-A532-1558-3E9E-3A4655B512B5}"/>
              </a:ext>
            </a:extLst>
          </p:cNvPr>
          <p:cNvSpPr txBox="1"/>
          <p:nvPr/>
        </p:nvSpPr>
        <p:spPr>
          <a:xfrm>
            <a:off x="622251" y="1210967"/>
            <a:ext cx="2391297" cy="2585323"/>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900" b="1" u="sng" dirty="0">
                <a:latin typeface="Century Gothic" panose="020B0502020202020204" pitchFamily="34" charset="0"/>
              </a:rPr>
              <a:t>Weather question and answers bank</a:t>
            </a:r>
          </a:p>
          <a:p>
            <a:endParaRPr lang="en-GB" sz="900" b="1" dirty="0">
              <a:latin typeface="Century Gothic" panose="020B0502020202020204" pitchFamily="34" charset="0"/>
            </a:endParaRPr>
          </a:p>
          <a:p>
            <a:r>
              <a:rPr lang="en-GB" sz="900" b="1" dirty="0">
                <a:latin typeface="Century Gothic" panose="020B0502020202020204" pitchFamily="34" charset="0"/>
              </a:rPr>
              <a:t>¿</a:t>
            </a:r>
            <a:r>
              <a:rPr lang="en-GB" sz="900" b="1" dirty="0" err="1">
                <a:latin typeface="Century Gothic" panose="020B0502020202020204" pitchFamily="34" charset="0"/>
              </a:rPr>
              <a:t>Qué</a:t>
            </a:r>
            <a:r>
              <a:rPr lang="en-GB" sz="900" b="1" dirty="0">
                <a:latin typeface="Century Gothic" panose="020B0502020202020204" pitchFamily="34" charset="0"/>
              </a:rPr>
              <a:t> </a:t>
            </a:r>
            <a:r>
              <a:rPr lang="en-GB" sz="900" b="1" dirty="0" err="1">
                <a:latin typeface="Century Gothic" panose="020B0502020202020204" pitchFamily="34" charset="0"/>
              </a:rPr>
              <a:t>tiempo</a:t>
            </a:r>
            <a:r>
              <a:rPr lang="en-GB" sz="900" b="1" dirty="0">
                <a:latin typeface="Century Gothic" panose="020B0502020202020204" pitchFamily="34" charset="0"/>
              </a:rPr>
              <a:t> </a:t>
            </a:r>
            <a:r>
              <a:rPr lang="en-GB" sz="900" b="1" dirty="0" err="1">
                <a:latin typeface="Century Gothic" panose="020B0502020202020204" pitchFamily="34" charset="0"/>
              </a:rPr>
              <a:t>hace</a:t>
            </a:r>
            <a:r>
              <a:rPr lang="en-GB" sz="900" b="1" dirty="0">
                <a:latin typeface="Century Gothic" panose="020B0502020202020204" pitchFamily="34" charset="0"/>
              </a:rPr>
              <a:t> hoy? </a:t>
            </a:r>
            <a:r>
              <a:rPr lang="en-GB" sz="900" dirty="0">
                <a:latin typeface="Century Gothic" panose="020B0502020202020204" pitchFamily="34" charset="0"/>
              </a:rPr>
              <a:t>what’s the weather like today?</a:t>
            </a:r>
          </a:p>
          <a:p>
            <a:r>
              <a:rPr lang="en-GB" sz="900" b="1" dirty="0" err="1">
                <a:latin typeface="Century Gothic" panose="020B0502020202020204" pitchFamily="34" charset="0"/>
              </a:rPr>
              <a:t>Hace</a:t>
            </a:r>
            <a:r>
              <a:rPr lang="en-GB" sz="900" b="1" dirty="0">
                <a:latin typeface="Century Gothic" panose="020B0502020202020204" pitchFamily="34" charset="0"/>
              </a:rPr>
              <a:t> sol – </a:t>
            </a:r>
            <a:r>
              <a:rPr lang="en-GB" sz="900" dirty="0">
                <a:latin typeface="Century Gothic" panose="020B0502020202020204" pitchFamily="34" charset="0"/>
              </a:rPr>
              <a:t>It’s sunny</a:t>
            </a:r>
          </a:p>
          <a:p>
            <a:r>
              <a:rPr lang="en-GB" sz="900" b="1" dirty="0" err="1">
                <a:latin typeface="Century Gothic" panose="020B0502020202020204" pitchFamily="34" charset="0"/>
              </a:rPr>
              <a:t>Hace</a:t>
            </a:r>
            <a:r>
              <a:rPr lang="en-GB" sz="900" b="1" dirty="0">
                <a:latin typeface="Century Gothic" panose="020B0502020202020204" pitchFamily="34" charset="0"/>
              </a:rPr>
              <a:t> </a:t>
            </a:r>
            <a:r>
              <a:rPr lang="en-GB" sz="900" b="1" dirty="0" err="1">
                <a:latin typeface="Century Gothic" panose="020B0502020202020204" pitchFamily="34" charset="0"/>
              </a:rPr>
              <a:t>calor</a:t>
            </a:r>
            <a:r>
              <a:rPr lang="en-GB" sz="900" b="1" dirty="0">
                <a:latin typeface="Century Gothic" panose="020B0502020202020204" pitchFamily="34" charset="0"/>
              </a:rPr>
              <a:t> – </a:t>
            </a:r>
            <a:r>
              <a:rPr lang="en-GB" sz="900" dirty="0">
                <a:latin typeface="Century Gothic" panose="020B0502020202020204" pitchFamily="34" charset="0"/>
              </a:rPr>
              <a:t>It’s hot</a:t>
            </a:r>
          </a:p>
          <a:p>
            <a:r>
              <a:rPr lang="en-GB" sz="900" b="1" dirty="0" err="1">
                <a:latin typeface="Century Gothic" panose="020B0502020202020204" pitchFamily="34" charset="0"/>
              </a:rPr>
              <a:t>Hace</a:t>
            </a:r>
            <a:r>
              <a:rPr lang="en-GB" sz="900" b="1" dirty="0">
                <a:latin typeface="Century Gothic" panose="020B0502020202020204" pitchFamily="34" charset="0"/>
              </a:rPr>
              <a:t> </a:t>
            </a:r>
            <a:r>
              <a:rPr lang="en-GB" sz="900" b="1" dirty="0" err="1">
                <a:latin typeface="Century Gothic" panose="020B0502020202020204" pitchFamily="34" charset="0"/>
              </a:rPr>
              <a:t>frío</a:t>
            </a:r>
            <a:r>
              <a:rPr lang="en-GB" sz="900" b="1" dirty="0">
                <a:latin typeface="Century Gothic" panose="020B0502020202020204" pitchFamily="34" charset="0"/>
              </a:rPr>
              <a:t> - </a:t>
            </a:r>
            <a:r>
              <a:rPr lang="en-GB" sz="900" dirty="0">
                <a:latin typeface="Century Gothic" panose="020B0502020202020204" pitchFamily="34" charset="0"/>
              </a:rPr>
              <a:t>It’s cold</a:t>
            </a:r>
          </a:p>
          <a:p>
            <a:r>
              <a:rPr lang="en-GB" sz="900" b="1" dirty="0" err="1">
                <a:latin typeface="Century Gothic" panose="020B0502020202020204" pitchFamily="34" charset="0"/>
              </a:rPr>
              <a:t>Hace</a:t>
            </a:r>
            <a:r>
              <a:rPr lang="en-GB" sz="900" b="1" dirty="0">
                <a:latin typeface="Century Gothic" panose="020B0502020202020204" pitchFamily="34" charset="0"/>
              </a:rPr>
              <a:t> </a:t>
            </a:r>
            <a:r>
              <a:rPr lang="en-GB" sz="900" b="1" dirty="0" err="1">
                <a:latin typeface="Century Gothic" panose="020B0502020202020204" pitchFamily="34" charset="0"/>
              </a:rPr>
              <a:t>viento</a:t>
            </a:r>
            <a:r>
              <a:rPr lang="en-GB" sz="900" b="1" dirty="0">
                <a:latin typeface="Century Gothic" panose="020B0502020202020204" pitchFamily="34" charset="0"/>
              </a:rPr>
              <a:t> – </a:t>
            </a:r>
            <a:r>
              <a:rPr lang="en-GB" sz="900" dirty="0">
                <a:latin typeface="Century Gothic" panose="020B0502020202020204" pitchFamily="34" charset="0"/>
              </a:rPr>
              <a:t>It’s windy</a:t>
            </a:r>
          </a:p>
          <a:p>
            <a:r>
              <a:rPr lang="en-GB" sz="900" b="1" dirty="0" err="1">
                <a:latin typeface="Century Gothic" panose="020B0502020202020204" pitchFamily="34" charset="0"/>
              </a:rPr>
              <a:t>Está</a:t>
            </a:r>
            <a:r>
              <a:rPr lang="en-GB" sz="900" b="1" dirty="0">
                <a:latin typeface="Century Gothic" panose="020B0502020202020204" pitchFamily="34" charset="0"/>
              </a:rPr>
              <a:t> </a:t>
            </a:r>
            <a:r>
              <a:rPr lang="en-GB" sz="900" b="1" dirty="0" err="1">
                <a:latin typeface="Century Gothic" panose="020B0502020202020204" pitchFamily="34" charset="0"/>
              </a:rPr>
              <a:t>lloviendo</a:t>
            </a:r>
            <a:r>
              <a:rPr lang="en-GB" sz="900" b="1" dirty="0">
                <a:latin typeface="Century Gothic" panose="020B0502020202020204" pitchFamily="34" charset="0"/>
              </a:rPr>
              <a:t> – </a:t>
            </a:r>
            <a:r>
              <a:rPr lang="en-GB" sz="900" dirty="0">
                <a:latin typeface="Century Gothic" panose="020B0502020202020204" pitchFamily="34" charset="0"/>
              </a:rPr>
              <a:t>It’s raining</a:t>
            </a:r>
          </a:p>
          <a:p>
            <a:r>
              <a:rPr lang="en-GB" sz="900" b="1" dirty="0" err="1">
                <a:latin typeface="Century Gothic" panose="020B0502020202020204" pitchFamily="34" charset="0"/>
              </a:rPr>
              <a:t>Está</a:t>
            </a:r>
            <a:r>
              <a:rPr lang="en-GB" sz="900" b="1" dirty="0">
                <a:latin typeface="Century Gothic" panose="020B0502020202020204" pitchFamily="34" charset="0"/>
              </a:rPr>
              <a:t> </a:t>
            </a:r>
            <a:r>
              <a:rPr lang="en-GB" sz="900" b="1" dirty="0" err="1">
                <a:latin typeface="Century Gothic" panose="020B0502020202020204" pitchFamily="34" charset="0"/>
              </a:rPr>
              <a:t>nevando</a:t>
            </a:r>
            <a:r>
              <a:rPr lang="en-GB" sz="900" b="1" dirty="0">
                <a:latin typeface="Century Gothic" panose="020B0502020202020204" pitchFamily="34" charset="0"/>
              </a:rPr>
              <a:t> – </a:t>
            </a:r>
            <a:r>
              <a:rPr lang="en-GB" sz="900" dirty="0">
                <a:latin typeface="Century Gothic" panose="020B0502020202020204" pitchFamily="34" charset="0"/>
              </a:rPr>
              <a:t>it’s snowing</a:t>
            </a:r>
          </a:p>
          <a:p>
            <a:r>
              <a:rPr lang="en-GB" sz="900" b="1" dirty="0">
                <a:latin typeface="Century Gothic" panose="020B0502020202020204" pitchFamily="34" charset="0"/>
              </a:rPr>
              <a:t>Hay </a:t>
            </a:r>
            <a:r>
              <a:rPr lang="en-GB" sz="900" b="1" dirty="0" err="1">
                <a:latin typeface="Century Gothic" panose="020B0502020202020204" pitchFamily="34" charset="0"/>
              </a:rPr>
              <a:t>niebla</a:t>
            </a:r>
            <a:r>
              <a:rPr lang="en-GB" sz="900" b="1" dirty="0">
                <a:latin typeface="Century Gothic" panose="020B0502020202020204" pitchFamily="34" charset="0"/>
              </a:rPr>
              <a:t> – </a:t>
            </a:r>
            <a:r>
              <a:rPr lang="en-GB" sz="900" dirty="0">
                <a:latin typeface="Century Gothic" panose="020B0502020202020204" pitchFamily="34" charset="0"/>
              </a:rPr>
              <a:t>It’s foggy</a:t>
            </a:r>
          </a:p>
          <a:p>
            <a:r>
              <a:rPr lang="en-GB" sz="900" b="1" dirty="0" err="1">
                <a:latin typeface="Century Gothic" panose="020B0502020202020204" pitchFamily="34" charset="0"/>
              </a:rPr>
              <a:t>Está</a:t>
            </a:r>
            <a:r>
              <a:rPr lang="en-GB" sz="900" b="1" dirty="0">
                <a:latin typeface="Century Gothic" panose="020B0502020202020204" pitchFamily="34" charset="0"/>
              </a:rPr>
              <a:t> </a:t>
            </a:r>
            <a:r>
              <a:rPr lang="en-GB" sz="900" b="1" dirty="0" err="1">
                <a:latin typeface="Century Gothic" panose="020B0502020202020204" pitchFamily="34" charset="0"/>
              </a:rPr>
              <a:t>nublado</a:t>
            </a:r>
            <a:r>
              <a:rPr lang="en-GB" sz="900" b="1" dirty="0">
                <a:latin typeface="Century Gothic" panose="020B0502020202020204" pitchFamily="34" charset="0"/>
              </a:rPr>
              <a:t> – </a:t>
            </a:r>
            <a:r>
              <a:rPr lang="en-GB" sz="900" dirty="0">
                <a:latin typeface="Century Gothic" panose="020B0502020202020204" pitchFamily="34" charset="0"/>
              </a:rPr>
              <a:t>It’s cloudy</a:t>
            </a:r>
          </a:p>
          <a:p>
            <a:endParaRPr lang="en-GB" sz="900" dirty="0">
              <a:latin typeface="Century Gothic" panose="020B0502020202020204" pitchFamily="34" charset="0"/>
            </a:endParaRPr>
          </a:p>
          <a:p>
            <a:r>
              <a:rPr lang="en-GB" sz="900" b="1" dirty="0">
                <a:latin typeface="Century Gothic" panose="020B0502020202020204" pitchFamily="34" charset="0"/>
              </a:rPr>
              <a:t>En Madrid hay </a:t>
            </a:r>
            <a:r>
              <a:rPr lang="en-GB" sz="900" b="1" dirty="0" err="1">
                <a:latin typeface="Century Gothic" panose="020B0502020202020204" pitchFamily="34" charset="0"/>
              </a:rPr>
              <a:t>niebla</a:t>
            </a:r>
            <a:r>
              <a:rPr lang="en-GB" sz="900" b="1" dirty="0">
                <a:latin typeface="Century Gothic" panose="020B0502020202020204" pitchFamily="34" charset="0"/>
              </a:rPr>
              <a:t> – </a:t>
            </a:r>
            <a:r>
              <a:rPr lang="en-GB" sz="900" dirty="0">
                <a:latin typeface="Century Gothic" panose="020B0502020202020204" pitchFamily="34" charset="0"/>
              </a:rPr>
              <a:t>In Madrid, it is foggy. </a:t>
            </a:r>
          </a:p>
          <a:p>
            <a:r>
              <a:rPr lang="en-GB" sz="900" b="1" dirty="0">
                <a:latin typeface="Century Gothic" panose="020B0502020202020204" pitchFamily="34" charset="0"/>
              </a:rPr>
              <a:t>En Lanzarote </a:t>
            </a:r>
            <a:r>
              <a:rPr lang="en-GB" sz="900" b="1" dirty="0" err="1">
                <a:latin typeface="Century Gothic" panose="020B0502020202020204" pitchFamily="34" charset="0"/>
              </a:rPr>
              <a:t>hace</a:t>
            </a:r>
            <a:r>
              <a:rPr lang="en-GB" sz="900" b="1" dirty="0">
                <a:latin typeface="Century Gothic" panose="020B0502020202020204" pitchFamily="34" charset="0"/>
              </a:rPr>
              <a:t> </a:t>
            </a:r>
            <a:r>
              <a:rPr lang="en-GB" sz="900" b="1" dirty="0" err="1">
                <a:latin typeface="Century Gothic" panose="020B0502020202020204" pitchFamily="34" charset="0"/>
              </a:rPr>
              <a:t>calor</a:t>
            </a:r>
            <a:r>
              <a:rPr lang="en-GB" sz="900" b="1" dirty="0">
                <a:latin typeface="Century Gothic" panose="020B0502020202020204" pitchFamily="34" charset="0"/>
              </a:rPr>
              <a:t> y </a:t>
            </a:r>
            <a:r>
              <a:rPr lang="en-GB" sz="900" b="1" dirty="0" err="1">
                <a:latin typeface="Century Gothic" panose="020B0502020202020204" pitchFamily="34" charset="0"/>
              </a:rPr>
              <a:t>hace</a:t>
            </a:r>
            <a:r>
              <a:rPr lang="en-GB" sz="900" b="1" dirty="0">
                <a:latin typeface="Century Gothic" panose="020B0502020202020204" pitchFamily="34" charset="0"/>
              </a:rPr>
              <a:t> sol– </a:t>
            </a:r>
            <a:r>
              <a:rPr lang="en-GB" sz="900" dirty="0">
                <a:latin typeface="Century Gothic" panose="020B0502020202020204" pitchFamily="34" charset="0"/>
              </a:rPr>
              <a:t>In Lanzarote, it is hot and it is sunny.</a:t>
            </a:r>
          </a:p>
          <a:p>
            <a:endParaRPr lang="en-GB" sz="900" dirty="0">
              <a:latin typeface="Century Gothic" panose="020B0502020202020204" pitchFamily="34" charset="0"/>
            </a:endParaRPr>
          </a:p>
        </p:txBody>
      </p:sp>
      <p:sp>
        <p:nvSpPr>
          <p:cNvPr id="118" name="TextBox 117">
            <a:extLst>
              <a:ext uri="{FF2B5EF4-FFF2-40B4-BE49-F238E27FC236}">
                <a16:creationId xmlns:a16="http://schemas.microsoft.com/office/drawing/2014/main" id="{01C09361-B903-8A3B-76B2-AD63B9838F62}"/>
              </a:ext>
            </a:extLst>
          </p:cNvPr>
          <p:cNvSpPr txBox="1"/>
          <p:nvPr/>
        </p:nvSpPr>
        <p:spPr>
          <a:xfrm>
            <a:off x="3167911" y="4289590"/>
            <a:ext cx="2164816" cy="1200329"/>
          </a:xfrm>
          <a:prstGeom prst="rect">
            <a:avLst/>
          </a:prstGeom>
          <a:pattFill prst="pct5">
            <a:fgClr>
              <a:schemeClr val="accent4">
                <a:lumMod val="20000"/>
                <a:lumOff val="80000"/>
              </a:schemeClr>
            </a:fgClr>
            <a:bgClr>
              <a:schemeClr val="bg1"/>
            </a:bgClr>
          </a:pattFill>
          <a:ln w="38100">
            <a:solidFill>
              <a:srgbClr val="FF0000"/>
            </a:solidFill>
          </a:ln>
        </p:spPr>
        <p:txBody>
          <a:bodyPr wrap="square" rtlCol="0">
            <a:spAutoFit/>
          </a:bodyPr>
          <a:lstStyle/>
          <a:p>
            <a:r>
              <a:rPr lang="en-GB" sz="900" b="1" u="sng" dirty="0">
                <a:latin typeface="Century Gothic" panose="020B0502020202020204" pitchFamily="34" charset="0"/>
              </a:rPr>
              <a:t>Phonics</a:t>
            </a:r>
          </a:p>
          <a:p>
            <a:endParaRPr lang="en-GB" sz="900" b="1" u="sng" dirty="0">
              <a:latin typeface="Century Gothic" panose="020B0502020202020204" pitchFamily="34" charset="0"/>
            </a:endParaRPr>
          </a:p>
          <a:p>
            <a:r>
              <a:rPr lang="en-GB" sz="900" b="1" dirty="0">
                <a:latin typeface="Century Gothic" panose="020B0502020202020204" pitchFamily="34" charset="0"/>
              </a:rPr>
              <a:t>“ha” </a:t>
            </a:r>
            <a:r>
              <a:rPr lang="en-GB" sz="900" dirty="0">
                <a:latin typeface="Century Gothic" panose="020B0502020202020204" pitchFamily="34" charset="0"/>
              </a:rPr>
              <a:t>(</a:t>
            </a:r>
            <a:r>
              <a:rPr lang="en-GB" sz="900" b="1" dirty="0" err="1">
                <a:latin typeface="Century Gothic" panose="020B0502020202020204" pitchFamily="34" charset="0"/>
              </a:rPr>
              <a:t>ha</a:t>
            </a:r>
            <a:r>
              <a:rPr lang="en-GB" sz="900" dirty="0" err="1">
                <a:latin typeface="Century Gothic" panose="020B0502020202020204" pitchFamily="34" charset="0"/>
              </a:rPr>
              <a:t>ce</a:t>
            </a:r>
            <a:r>
              <a:rPr lang="en-GB" sz="900" dirty="0">
                <a:latin typeface="Century Gothic" panose="020B0502020202020204" pitchFamily="34" charset="0"/>
              </a:rPr>
              <a:t>)</a:t>
            </a:r>
            <a:endParaRPr lang="en-GB" sz="900" b="1" dirty="0">
              <a:latin typeface="Century Gothic" panose="020B0502020202020204" pitchFamily="34" charset="0"/>
            </a:endParaRPr>
          </a:p>
          <a:p>
            <a:r>
              <a:rPr lang="en-GB" sz="900" b="1" dirty="0">
                <a:latin typeface="Century Gothic" panose="020B0502020202020204" pitchFamily="34" charset="0"/>
              </a:rPr>
              <a:t>“</a:t>
            </a:r>
            <a:r>
              <a:rPr lang="en-GB" sz="900" b="1" dirty="0" err="1">
                <a:latin typeface="Century Gothic" panose="020B0502020202020204" pitchFamily="34" charset="0"/>
              </a:rPr>
              <a:t>ce</a:t>
            </a:r>
            <a:r>
              <a:rPr lang="en-GB" sz="900" b="1" dirty="0">
                <a:latin typeface="Century Gothic" panose="020B0502020202020204" pitchFamily="34" charset="0"/>
              </a:rPr>
              <a:t>” </a:t>
            </a:r>
            <a:r>
              <a:rPr lang="en-GB" sz="900" dirty="0">
                <a:latin typeface="Century Gothic" panose="020B0502020202020204" pitchFamily="34" charset="0"/>
              </a:rPr>
              <a:t>(</a:t>
            </a:r>
            <a:r>
              <a:rPr lang="en-GB" sz="900" dirty="0" err="1">
                <a:latin typeface="Century Gothic" panose="020B0502020202020204" pitchFamily="34" charset="0"/>
              </a:rPr>
              <a:t>ha</a:t>
            </a:r>
            <a:r>
              <a:rPr lang="en-GB" sz="900" b="1" dirty="0" err="1">
                <a:latin typeface="Century Gothic" panose="020B0502020202020204" pitchFamily="34" charset="0"/>
              </a:rPr>
              <a:t>ce</a:t>
            </a:r>
            <a:r>
              <a:rPr lang="en-GB" sz="900" dirty="0">
                <a:latin typeface="Century Gothic" panose="020B0502020202020204" pitchFamily="34" charset="0"/>
              </a:rPr>
              <a:t>, Bar</a:t>
            </a:r>
            <a:r>
              <a:rPr lang="en-GB" sz="900" b="1" dirty="0">
                <a:latin typeface="Century Gothic" panose="020B0502020202020204" pitchFamily="34" charset="0"/>
              </a:rPr>
              <a:t>ce</a:t>
            </a:r>
            <a:r>
              <a:rPr lang="en-GB" sz="900" dirty="0">
                <a:latin typeface="Century Gothic" panose="020B0502020202020204" pitchFamily="34" charset="0"/>
              </a:rPr>
              <a:t>lona)</a:t>
            </a:r>
            <a:endParaRPr lang="en-GB" sz="900" b="1" dirty="0">
              <a:latin typeface="Century Gothic" panose="020B0502020202020204" pitchFamily="34" charset="0"/>
            </a:endParaRPr>
          </a:p>
          <a:p>
            <a:r>
              <a:rPr lang="en-GB" sz="900" b="1" dirty="0">
                <a:latin typeface="Century Gothic" panose="020B0502020202020204" pitchFamily="34" charset="0"/>
              </a:rPr>
              <a:t>“</a:t>
            </a:r>
            <a:r>
              <a:rPr lang="en-GB" sz="900" b="1" dirty="0" err="1">
                <a:latin typeface="Century Gothic" panose="020B0502020202020204" pitchFamily="34" charset="0"/>
              </a:rPr>
              <a:t>vien</a:t>
            </a:r>
            <a:r>
              <a:rPr lang="en-GB" sz="900" b="1" dirty="0">
                <a:latin typeface="Century Gothic" panose="020B0502020202020204" pitchFamily="34" charset="0"/>
              </a:rPr>
              <a:t>” </a:t>
            </a:r>
            <a:r>
              <a:rPr lang="en-GB" sz="900" dirty="0">
                <a:latin typeface="Century Gothic" panose="020B0502020202020204" pitchFamily="34" charset="0"/>
              </a:rPr>
              <a:t>(</a:t>
            </a:r>
            <a:r>
              <a:rPr lang="en-GB" sz="900" b="1" dirty="0" err="1">
                <a:latin typeface="Century Gothic" panose="020B0502020202020204" pitchFamily="34" charset="0"/>
              </a:rPr>
              <a:t>vien</a:t>
            </a:r>
            <a:r>
              <a:rPr lang="en-GB" sz="900" dirty="0" err="1">
                <a:latin typeface="Century Gothic" panose="020B0502020202020204" pitchFamily="34" charset="0"/>
              </a:rPr>
              <a:t>to</a:t>
            </a:r>
            <a:r>
              <a:rPr lang="en-GB" sz="900" dirty="0">
                <a:latin typeface="Century Gothic" panose="020B0502020202020204" pitchFamily="34" charset="0"/>
              </a:rPr>
              <a:t>)</a:t>
            </a:r>
            <a:endParaRPr lang="en-GB" sz="900" b="1" dirty="0">
              <a:latin typeface="Century Gothic" panose="020B0502020202020204" pitchFamily="34" charset="0"/>
            </a:endParaRPr>
          </a:p>
          <a:p>
            <a:r>
              <a:rPr lang="en-GB" sz="900" b="1" dirty="0">
                <a:latin typeface="Century Gothic" panose="020B0502020202020204" pitchFamily="34" charset="0"/>
              </a:rPr>
              <a:t>“hay”</a:t>
            </a:r>
            <a:r>
              <a:rPr lang="en-GB" sz="900" dirty="0">
                <a:latin typeface="Century Gothic" panose="020B0502020202020204" pitchFamily="34" charset="0"/>
              </a:rPr>
              <a:t> (</a:t>
            </a:r>
            <a:r>
              <a:rPr lang="en-GB" sz="900" b="1" dirty="0">
                <a:latin typeface="Century Gothic" panose="020B0502020202020204" pitchFamily="34" charset="0"/>
              </a:rPr>
              <a:t>hay</a:t>
            </a:r>
            <a:r>
              <a:rPr lang="en-GB" sz="900" dirty="0">
                <a:latin typeface="Century Gothic" panose="020B0502020202020204" pitchFamily="34" charset="0"/>
              </a:rPr>
              <a:t>)</a:t>
            </a:r>
            <a:endParaRPr lang="en-GB" sz="900" b="1" dirty="0">
              <a:latin typeface="Century Gothic" panose="020B0502020202020204" pitchFamily="34" charset="0"/>
            </a:endParaRPr>
          </a:p>
          <a:p>
            <a:r>
              <a:rPr lang="en-GB" sz="900" b="1" dirty="0">
                <a:latin typeface="Century Gothic" panose="020B0502020202020204" pitchFamily="34" charset="0"/>
              </a:rPr>
              <a:t>“</a:t>
            </a:r>
            <a:r>
              <a:rPr lang="en-GB" sz="900" b="1" dirty="0" err="1">
                <a:latin typeface="Century Gothic" panose="020B0502020202020204" pitchFamily="34" charset="0"/>
              </a:rPr>
              <a:t>llo</a:t>
            </a:r>
            <a:r>
              <a:rPr lang="en-GB" sz="900" b="1" dirty="0">
                <a:latin typeface="Century Gothic" panose="020B0502020202020204" pitchFamily="34" charset="0"/>
              </a:rPr>
              <a:t>” </a:t>
            </a:r>
            <a:r>
              <a:rPr lang="en-GB" sz="900" dirty="0">
                <a:latin typeface="Century Gothic" panose="020B0502020202020204" pitchFamily="34" charset="0"/>
              </a:rPr>
              <a:t>(</a:t>
            </a:r>
            <a:r>
              <a:rPr lang="en-GB" sz="900" b="1" dirty="0" err="1">
                <a:latin typeface="Century Gothic" panose="020B0502020202020204" pitchFamily="34" charset="0"/>
              </a:rPr>
              <a:t>llo</a:t>
            </a:r>
            <a:r>
              <a:rPr lang="en-GB" sz="900" dirty="0" err="1">
                <a:latin typeface="Century Gothic" panose="020B0502020202020204" pitchFamily="34" charset="0"/>
              </a:rPr>
              <a:t>viendo</a:t>
            </a:r>
            <a:r>
              <a:rPr lang="en-GB" sz="900" dirty="0">
                <a:latin typeface="Century Gothic" panose="020B0502020202020204" pitchFamily="34" charset="0"/>
              </a:rPr>
              <a:t>)</a:t>
            </a:r>
            <a:endParaRPr lang="en-GB" sz="900" b="1" dirty="0">
              <a:latin typeface="Century Gothic" panose="020B0502020202020204" pitchFamily="34" charset="0"/>
            </a:endParaRPr>
          </a:p>
          <a:p>
            <a:r>
              <a:rPr lang="en-GB" sz="900" b="1" dirty="0">
                <a:latin typeface="Century Gothic" panose="020B0502020202020204" pitchFamily="34" charset="0"/>
              </a:rPr>
              <a:t>“van” </a:t>
            </a:r>
            <a:r>
              <a:rPr lang="en-GB" sz="900" dirty="0">
                <a:latin typeface="Century Gothic" panose="020B0502020202020204" pitchFamily="34" charset="0"/>
              </a:rPr>
              <a:t>(</a:t>
            </a:r>
            <a:r>
              <a:rPr lang="en-GB" sz="900" dirty="0" err="1">
                <a:latin typeface="Century Gothic" panose="020B0502020202020204" pitchFamily="34" charset="0"/>
              </a:rPr>
              <a:t>ne</a:t>
            </a:r>
            <a:r>
              <a:rPr lang="en-GB" sz="900" b="1" dirty="0" err="1">
                <a:latin typeface="Century Gothic" panose="020B0502020202020204" pitchFamily="34" charset="0"/>
              </a:rPr>
              <a:t>van</a:t>
            </a:r>
            <a:r>
              <a:rPr lang="en-GB" sz="900" dirty="0" err="1">
                <a:latin typeface="Century Gothic" panose="020B0502020202020204" pitchFamily="34" charset="0"/>
              </a:rPr>
              <a:t>do</a:t>
            </a:r>
            <a:r>
              <a:rPr lang="en-GB" sz="900" dirty="0">
                <a:latin typeface="Century Gothic" panose="020B0502020202020204" pitchFamily="34" charset="0"/>
              </a:rPr>
              <a:t>)</a:t>
            </a:r>
          </a:p>
        </p:txBody>
      </p:sp>
      <p:sp>
        <p:nvSpPr>
          <p:cNvPr id="119" name="TextBox 118">
            <a:extLst>
              <a:ext uri="{FF2B5EF4-FFF2-40B4-BE49-F238E27FC236}">
                <a16:creationId xmlns:a16="http://schemas.microsoft.com/office/drawing/2014/main" id="{80939A42-7F40-1626-900A-4C416DD56028}"/>
              </a:ext>
            </a:extLst>
          </p:cNvPr>
          <p:cNvSpPr txBox="1"/>
          <p:nvPr/>
        </p:nvSpPr>
        <p:spPr>
          <a:xfrm>
            <a:off x="3170623" y="1209769"/>
            <a:ext cx="2164816" cy="2862322"/>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900" b="1" u="sng" dirty="0">
                <a:latin typeface="Century Gothic" panose="020B0502020202020204" pitchFamily="34" charset="0"/>
              </a:rPr>
              <a:t>Ice cream flavours word bank</a:t>
            </a:r>
          </a:p>
          <a:p>
            <a:endParaRPr lang="en-GB" sz="900" b="1" dirty="0">
              <a:latin typeface="Century Gothic" panose="020B0502020202020204" pitchFamily="34" charset="0"/>
            </a:endParaRP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 </a:t>
            </a:r>
            <a:r>
              <a:rPr lang="en-GB" sz="900" dirty="0">
                <a:latin typeface="Century Gothic" panose="020B0502020202020204" pitchFamily="34" charset="0"/>
              </a:rPr>
              <a:t>the ice cream</a:t>
            </a: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de chocolate - </a:t>
            </a:r>
            <a:r>
              <a:rPr lang="en-GB" sz="900" dirty="0">
                <a:latin typeface="Century Gothic" panose="020B0502020202020204" pitchFamily="34" charset="0"/>
              </a:rPr>
              <a:t>the chocolate ice cream</a:t>
            </a: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de </a:t>
            </a:r>
            <a:r>
              <a:rPr lang="en-GB" sz="900" b="1" dirty="0" err="1">
                <a:latin typeface="Century Gothic" panose="020B0502020202020204" pitchFamily="34" charset="0"/>
              </a:rPr>
              <a:t>limón</a:t>
            </a:r>
            <a:r>
              <a:rPr lang="en-GB" sz="900" b="1" dirty="0">
                <a:latin typeface="Century Gothic" panose="020B0502020202020204" pitchFamily="34" charset="0"/>
              </a:rPr>
              <a:t> - </a:t>
            </a:r>
            <a:r>
              <a:rPr lang="en-GB" sz="900" dirty="0">
                <a:latin typeface="Century Gothic" panose="020B0502020202020204" pitchFamily="34" charset="0"/>
              </a:rPr>
              <a:t>the</a:t>
            </a:r>
            <a:r>
              <a:rPr lang="en-GB" sz="900" b="1" dirty="0">
                <a:latin typeface="Century Gothic" panose="020B0502020202020204" pitchFamily="34" charset="0"/>
              </a:rPr>
              <a:t> </a:t>
            </a:r>
            <a:r>
              <a:rPr lang="en-GB" sz="900" dirty="0">
                <a:latin typeface="Century Gothic" panose="020B0502020202020204" pitchFamily="34" charset="0"/>
              </a:rPr>
              <a:t>lemon ice cream</a:t>
            </a: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de </a:t>
            </a:r>
            <a:r>
              <a:rPr lang="en-GB" sz="900" b="1" dirty="0" err="1">
                <a:latin typeface="Century Gothic" panose="020B0502020202020204" pitchFamily="34" charset="0"/>
              </a:rPr>
              <a:t>fresa</a:t>
            </a:r>
            <a:r>
              <a:rPr lang="en-GB" sz="900" b="1" dirty="0">
                <a:latin typeface="Century Gothic" panose="020B0502020202020204" pitchFamily="34" charset="0"/>
              </a:rPr>
              <a:t> - </a:t>
            </a:r>
            <a:r>
              <a:rPr lang="en-GB" sz="900" dirty="0">
                <a:latin typeface="Century Gothic" panose="020B0502020202020204" pitchFamily="34" charset="0"/>
              </a:rPr>
              <a:t>the strawberry ice cream</a:t>
            </a: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de </a:t>
            </a:r>
            <a:r>
              <a:rPr lang="en-GB" sz="900" b="1" dirty="0" err="1">
                <a:latin typeface="Century Gothic" panose="020B0502020202020204" pitchFamily="34" charset="0"/>
              </a:rPr>
              <a:t>vainilla</a:t>
            </a:r>
            <a:r>
              <a:rPr lang="en-GB" sz="900" b="1" dirty="0">
                <a:latin typeface="Century Gothic" panose="020B0502020202020204" pitchFamily="34" charset="0"/>
              </a:rPr>
              <a:t> - </a:t>
            </a:r>
            <a:r>
              <a:rPr lang="en-GB" sz="900" dirty="0">
                <a:latin typeface="Century Gothic" panose="020B0502020202020204" pitchFamily="34" charset="0"/>
              </a:rPr>
              <a:t>the vanilla ice cream </a:t>
            </a: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de menta y chocolate - </a:t>
            </a:r>
            <a:r>
              <a:rPr lang="en-GB" sz="900" dirty="0">
                <a:latin typeface="Century Gothic" panose="020B0502020202020204" pitchFamily="34" charset="0"/>
              </a:rPr>
              <a:t>the mint chocolate ice cream </a:t>
            </a:r>
          </a:p>
          <a:p>
            <a:r>
              <a:rPr lang="en-GB" sz="900" b="1" dirty="0" err="1">
                <a:latin typeface="Century Gothic" panose="020B0502020202020204" pitchFamily="34" charset="0"/>
              </a:rPr>
              <a:t>el</a:t>
            </a:r>
            <a:r>
              <a:rPr lang="en-GB" sz="900" b="1" dirty="0">
                <a:latin typeface="Century Gothic" panose="020B0502020202020204" pitchFamily="34" charset="0"/>
              </a:rPr>
              <a:t> </a:t>
            </a:r>
            <a:r>
              <a:rPr lang="en-GB" sz="900" b="1" dirty="0" err="1">
                <a:latin typeface="Century Gothic" panose="020B0502020202020204" pitchFamily="34" charset="0"/>
              </a:rPr>
              <a:t>helado</a:t>
            </a:r>
            <a:r>
              <a:rPr lang="en-GB" sz="900" b="1" dirty="0">
                <a:latin typeface="Century Gothic" panose="020B0502020202020204" pitchFamily="34" charset="0"/>
              </a:rPr>
              <a:t> de chicle – </a:t>
            </a:r>
            <a:r>
              <a:rPr lang="en-GB" sz="900" dirty="0">
                <a:latin typeface="Century Gothic" panose="020B0502020202020204" pitchFamily="34" charset="0"/>
              </a:rPr>
              <a:t>a bubble gum ice cream </a:t>
            </a:r>
          </a:p>
          <a:p>
            <a:r>
              <a:rPr lang="en-GB" sz="900" b="1" dirty="0">
                <a:latin typeface="Century Gothic" panose="020B0502020202020204" pitchFamily="34" charset="0"/>
              </a:rPr>
              <a:t>Mi </a:t>
            </a:r>
            <a:r>
              <a:rPr lang="en-GB" sz="900" b="1" dirty="0" err="1">
                <a:latin typeface="Century Gothic" panose="020B0502020202020204" pitchFamily="34" charset="0"/>
              </a:rPr>
              <a:t>helado</a:t>
            </a:r>
            <a:r>
              <a:rPr lang="en-GB" sz="900" b="1" dirty="0">
                <a:latin typeface="Century Gothic" panose="020B0502020202020204" pitchFamily="34" charset="0"/>
              </a:rPr>
              <a:t> </a:t>
            </a:r>
            <a:r>
              <a:rPr lang="en-GB" sz="900" b="1" dirty="0" err="1">
                <a:latin typeface="Century Gothic" panose="020B0502020202020204" pitchFamily="34" charset="0"/>
              </a:rPr>
              <a:t>favorito</a:t>
            </a:r>
            <a:r>
              <a:rPr lang="en-GB" sz="900" b="1" dirty="0">
                <a:latin typeface="Century Gothic" panose="020B0502020202020204" pitchFamily="34" charset="0"/>
              </a:rPr>
              <a:t> es… - </a:t>
            </a:r>
            <a:r>
              <a:rPr lang="en-GB" sz="900" dirty="0">
                <a:latin typeface="Century Gothic" panose="020B0502020202020204" pitchFamily="34" charset="0"/>
              </a:rPr>
              <a:t>My favourite ice cream is…</a:t>
            </a:r>
          </a:p>
          <a:p>
            <a:r>
              <a:rPr lang="en-GB" sz="900" b="1" dirty="0">
                <a:latin typeface="Century Gothic" panose="020B0502020202020204" pitchFamily="34" charset="0"/>
              </a:rPr>
              <a:t>Me </a:t>
            </a:r>
            <a:r>
              <a:rPr lang="en-GB" sz="900" b="1" dirty="0" err="1">
                <a:latin typeface="Century Gothic" panose="020B0502020202020204" pitchFamily="34" charset="0"/>
              </a:rPr>
              <a:t>gusta</a:t>
            </a:r>
            <a:r>
              <a:rPr lang="en-GB" sz="900" b="1" dirty="0">
                <a:latin typeface="Century Gothic" panose="020B0502020202020204" pitchFamily="34" charset="0"/>
              </a:rPr>
              <a:t> – </a:t>
            </a:r>
            <a:r>
              <a:rPr lang="en-GB" sz="900" dirty="0">
                <a:latin typeface="Century Gothic" panose="020B0502020202020204" pitchFamily="34" charset="0"/>
              </a:rPr>
              <a:t>I like</a:t>
            </a:r>
          </a:p>
          <a:p>
            <a:r>
              <a:rPr lang="en-GB" sz="900" b="1" dirty="0">
                <a:latin typeface="Century Gothic" panose="020B0502020202020204" pitchFamily="34" charset="0"/>
              </a:rPr>
              <a:t>Me </a:t>
            </a:r>
            <a:r>
              <a:rPr lang="en-GB" sz="900" b="1" dirty="0" err="1">
                <a:latin typeface="Century Gothic" panose="020B0502020202020204" pitchFamily="34" charset="0"/>
              </a:rPr>
              <a:t>encanta</a:t>
            </a:r>
            <a:r>
              <a:rPr lang="en-GB" sz="900" b="1" dirty="0">
                <a:latin typeface="Century Gothic" panose="020B0502020202020204" pitchFamily="34" charset="0"/>
              </a:rPr>
              <a:t> – </a:t>
            </a:r>
            <a:r>
              <a:rPr lang="en-GB" sz="900" dirty="0">
                <a:latin typeface="Century Gothic" panose="020B0502020202020204" pitchFamily="34" charset="0"/>
              </a:rPr>
              <a:t>I love </a:t>
            </a:r>
          </a:p>
          <a:p>
            <a:r>
              <a:rPr lang="en-GB" sz="900" b="1" dirty="0">
                <a:latin typeface="Century Gothic" panose="020B0502020202020204" pitchFamily="34" charset="0"/>
              </a:rPr>
              <a:t>No me </a:t>
            </a:r>
            <a:r>
              <a:rPr lang="en-GB" sz="900" b="1" dirty="0" err="1">
                <a:latin typeface="Century Gothic" panose="020B0502020202020204" pitchFamily="34" charset="0"/>
              </a:rPr>
              <a:t>gusta</a:t>
            </a:r>
            <a:r>
              <a:rPr lang="en-GB" sz="900" b="1" dirty="0">
                <a:latin typeface="Century Gothic" panose="020B0502020202020204" pitchFamily="34" charset="0"/>
              </a:rPr>
              <a:t>– </a:t>
            </a:r>
            <a:r>
              <a:rPr lang="en-GB" sz="900" dirty="0">
                <a:latin typeface="Century Gothic" panose="020B0502020202020204" pitchFamily="34" charset="0"/>
              </a:rPr>
              <a:t>I don’t like </a:t>
            </a:r>
          </a:p>
        </p:txBody>
      </p:sp>
      <p:sp>
        <p:nvSpPr>
          <p:cNvPr id="120" name="TextBox 119">
            <a:extLst>
              <a:ext uri="{FF2B5EF4-FFF2-40B4-BE49-F238E27FC236}">
                <a16:creationId xmlns:a16="http://schemas.microsoft.com/office/drawing/2014/main" id="{52D5F04A-F9BA-040B-5164-66F4C95F4D96}"/>
              </a:ext>
            </a:extLst>
          </p:cNvPr>
          <p:cNvSpPr txBox="1"/>
          <p:nvPr/>
        </p:nvSpPr>
        <p:spPr>
          <a:xfrm>
            <a:off x="5492514" y="4030694"/>
            <a:ext cx="1774863" cy="1477328"/>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900" b="1" u="sng" dirty="0">
                <a:latin typeface="Century Gothic" panose="020B0502020202020204" pitchFamily="34" charset="0"/>
              </a:rPr>
              <a:t>Asking for an ice cream</a:t>
            </a:r>
          </a:p>
          <a:p>
            <a:endParaRPr lang="en-GB" sz="900" b="1" dirty="0">
              <a:latin typeface="Century Gothic" panose="020B0502020202020204" pitchFamily="34" charset="0"/>
            </a:endParaRPr>
          </a:p>
          <a:p>
            <a:r>
              <a:rPr lang="en-GB" sz="900" b="1" dirty="0">
                <a:latin typeface="Century Gothic" panose="020B0502020202020204" pitchFamily="34" charset="0"/>
              </a:rPr>
              <a:t>Hola </a:t>
            </a:r>
            <a:r>
              <a:rPr lang="en-GB" sz="900" dirty="0">
                <a:latin typeface="Century Gothic" panose="020B0502020202020204" pitchFamily="34" charset="0"/>
              </a:rPr>
              <a:t>- Hello</a:t>
            </a:r>
          </a:p>
          <a:p>
            <a:r>
              <a:rPr lang="en-GB" sz="900" b="1" dirty="0" err="1">
                <a:latin typeface="Century Gothic" panose="020B0502020202020204" pitchFamily="34" charset="0"/>
              </a:rPr>
              <a:t>Quería</a:t>
            </a:r>
            <a:r>
              <a:rPr lang="en-GB" sz="900" dirty="0">
                <a:latin typeface="Century Gothic" panose="020B0502020202020204" pitchFamily="34" charset="0"/>
              </a:rPr>
              <a:t>–</a:t>
            </a:r>
            <a:r>
              <a:rPr lang="en-GB" sz="900" b="1" dirty="0">
                <a:latin typeface="Century Gothic" panose="020B0502020202020204" pitchFamily="34" charset="0"/>
              </a:rPr>
              <a:t> I would like </a:t>
            </a:r>
          </a:p>
          <a:p>
            <a:r>
              <a:rPr lang="en-GB" sz="900" b="1" dirty="0">
                <a:latin typeface="Century Gothic" panose="020B0502020202020204" pitchFamily="34" charset="0"/>
              </a:rPr>
              <a:t>Por </a:t>
            </a:r>
            <a:r>
              <a:rPr lang="en-GB" sz="900" b="1" dirty="0" err="1">
                <a:latin typeface="Century Gothic" panose="020B0502020202020204" pitchFamily="34" charset="0"/>
              </a:rPr>
              <a:t>favor</a:t>
            </a:r>
            <a:r>
              <a:rPr lang="en-GB" sz="900" b="1" dirty="0">
                <a:latin typeface="Century Gothic" panose="020B0502020202020204" pitchFamily="34" charset="0"/>
              </a:rPr>
              <a:t> - </a:t>
            </a:r>
            <a:r>
              <a:rPr lang="en-GB" sz="900" dirty="0">
                <a:latin typeface="Century Gothic" panose="020B0502020202020204" pitchFamily="34" charset="0"/>
              </a:rPr>
              <a:t>please</a:t>
            </a:r>
          </a:p>
          <a:p>
            <a:r>
              <a:rPr lang="en-GB" sz="900" b="1" dirty="0">
                <a:latin typeface="Century Gothic" panose="020B0502020202020204" pitchFamily="34" charset="0"/>
              </a:rPr>
              <a:t>Claro - </a:t>
            </a:r>
            <a:r>
              <a:rPr lang="en-GB" sz="900" dirty="0">
                <a:latin typeface="Century Gothic" panose="020B0502020202020204" pitchFamily="34" charset="0"/>
              </a:rPr>
              <a:t>OK</a:t>
            </a:r>
          </a:p>
          <a:p>
            <a:r>
              <a:rPr lang="en-GB" sz="900" b="1" dirty="0">
                <a:latin typeface="Century Gothic" panose="020B0502020202020204" pitchFamily="34" charset="0"/>
              </a:rPr>
              <a:t>Gracias – </a:t>
            </a:r>
            <a:r>
              <a:rPr lang="en-GB" sz="900" dirty="0">
                <a:latin typeface="Century Gothic" panose="020B0502020202020204" pitchFamily="34" charset="0"/>
              </a:rPr>
              <a:t>Thank you </a:t>
            </a:r>
          </a:p>
          <a:p>
            <a:r>
              <a:rPr lang="en-GB" sz="900" b="1" dirty="0">
                <a:latin typeface="Century Gothic" panose="020B0502020202020204" pitchFamily="34" charset="0"/>
              </a:rPr>
              <a:t>De nada – </a:t>
            </a:r>
            <a:r>
              <a:rPr lang="en-GB" sz="900" dirty="0">
                <a:latin typeface="Century Gothic" panose="020B0502020202020204" pitchFamily="34" charset="0"/>
              </a:rPr>
              <a:t>You’re welcome</a:t>
            </a:r>
          </a:p>
          <a:p>
            <a:r>
              <a:rPr lang="en-GB" sz="900" b="1" dirty="0" err="1">
                <a:latin typeface="Century Gothic" panose="020B0502020202020204" pitchFamily="34" charset="0"/>
              </a:rPr>
              <a:t>Adiós</a:t>
            </a:r>
            <a:r>
              <a:rPr lang="en-GB" sz="900" b="1" dirty="0">
                <a:latin typeface="Century Gothic" panose="020B0502020202020204" pitchFamily="34" charset="0"/>
              </a:rPr>
              <a:t> – </a:t>
            </a:r>
            <a:r>
              <a:rPr lang="en-GB" sz="900" dirty="0">
                <a:latin typeface="Century Gothic" panose="020B0502020202020204" pitchFamily="34" charset="0"/>
              </a:rPr>
              <a:t>Goodbye</a:t>
            </a:r>
          </a:p>
          <a:p>
            <a:r>
              <a:rPr lang="en-GB" sz="900" b="1" dirty="0">
                <a:latin typeface="Century Gothic" panose="020B0502020202020204" pitchFamily="34" charset="0"/>
              </a:rPr>
              <a:t>Hasta pronto - </a:t>
            </a:r>
            <a:r>
              <a:rPr lang="en-GB" sz="900" dirty="0">
                <a:latin typeface="Century Gothic" panose="020B0502020202020204" pitchFamily="34" charset="0"/>
              </a:rPr>
              <a:t>See you soon</a:t>
            </a:r>
          </a:p>
        </p:txBody>
      </p:sp>
      <p:sp>
        <p:nvSpPr>
          <p:cNvPr id="121" name="TextBox 120">
            <a:extLst>
              <a:ext uri="{FF2B5EF4-FFF2-40B4-BE49-F238E27FC236}">
                <a16:creationId xmlns:a16="http://schemas.microsoft.com/office/drawing/2014/main" id="{A892A3D5-8696-813E-E6AB-1F4D9A6CB84E}"/>
              </a:ext>
            </a:extLst>
          </p:cNvPr>
          <p:cNvSpPr txBox="1"/>
          <p:nvPr/>
        </p:nvSpPr>
        <p:spPr>
          <a:xfrm>
            <a:off x="640357" y="4012591"/>
            <a:ext cx="1585733" cy="1477328"/>
          </a:xfrm>
          <a:prstGeom prst="rect">
            <a:avLst/>
          </a:prstGeom>
          <a:pattFill prst="pct5">
            <a:fgClr>
              <a:schemeClr val="accent4">
                <a:lumMod val="20000"/>
                <a:lumOff val="80000"/>
              </a:schemeClr>
            </a:fgClr>
            <a:bgClr>
              <a:schemeClr val="bg1"/>
            </a:bgClr>
          </a:pattFill>
          <a:ln w="38100">
            <a:solidFill>
              <a:srgbClr val="00B0F0"/>
            </a:solidFill>
          </a:ln>
        </p:spPr>
        <p:txBody>
          <a:bodyPr wrap="square" rtlCol="0">
            <a:spAutoFit/>
          </a:bodyPr>
          <a:lstStyle/>
          <a:p>
            <a:r>
              <a:rPr lang="en-GB" sz="900" b="1" u="sng" dirty="0">
                <a:latin typeface="Century Gothic" panose="020B0502020202020204" pitchFamily="34" charset="0"/>
              </a:rPr>
              <a:t>Spanish Towns and Cities</a:t>
            </a:r>
          </a:p>
          <a:p>
            <a:endParaRPr lang="en-GB" sz="900" b="1" dirty="0">
              <a:latin typeface="Century Gothic" panose="020B0502020202020204" pitchFamily="34" charset="0"/>
            </a:endParaRPr>
          </a:p>
          <a:p>
            <a:r>
              <a:rPr lang="en-GB" sz="900" b="1" dirty="0">
                <a:latin typeface="Century Gothic" panose="020B0502020202020204" pitchFamily="34" charset="0"/>
              </a:rPr>
              <a:t>A Coruña</a:t>
            </a:r>
          </a:p>
          <a:p>
            <a:r>
              <a:rPr lang="en-GB" sz="900" b="1" dirty="0">
                <a:latin typeface="Century Gothic" panose="020B0502020202020204" pitchFamily="34" charset="0"/>
              </a:rPr>
              <a:t>Santander</a:t>
            </a:r>
          </a:p>
          <a:p>
            <a:r>
              <a:rPr lang="en-GB" sz="900" b="1" dirty="0">
                <a:latin typeface="Century Gothic" panose="020B0502020202020204" pitchFamily="34" charset="0"/>
              </a:rPr>
              <a:t>Madrid</a:t>
            </a:r>
          </a:p>
          <a:p>
            <a:r>
              <a:rPr lang="en-GB" sz="900" b="1" dirty="0">
                <a:latin typeface="Century Gothic" panose="020B0502020202020204" pitchFamily="34" charset="0"/>
              </a:rPr>
              <a:t>Barcelona</a:t>
            </a:r>
          </a:p>
          <a:p>
            <a:r>
              <a:rPr lang="en-GB" sz="900" b="1" dirty="0">
                <a:latin typeface="Century Gothic" panose="020B0502020202020204" pitchFamily="34" charset="0"/>
              </a:rPr>
              <a:t>Sevilla</a:t>
            </a:r>
          </a:p>
          <a:p>
            <a:r>
              <a:rPr lang="en-GB" sz="900" b="1" dirty="0">
                <a:latin typeface="Century Gothic" panose="020B0502020202020204" pitchFamily="34" charset="0"/>
              </a:rPr>
              <a:t>Murcia</a:t>
            </a:r>
          </a:p>
          <a:p>
            <a:r>
              <a:rPr lang="en-GB" sz="900" b="1" dirty="0">
                <a:latin typeface="Century Gothic" panose="020B0502020202020204" pitchFamily="34" charset="0"/>
              </a:rPr>
              <a:t>Mallorca</a:t>
            </a:r>
          </a:p>
          <a:p>
            <a:r>
              <a:rPr lang="en-GB" sz="900" b="1" dirty="0">
                <a:latin typeface="Century Gothic" panose="020B0502020202020204" pitchFamily="34" charset="0"/>
              </a:rPr>
              <a:t>Lanzarote</a:t>
            </a:r>
            <a:r>
              <a:rPr lang="en-GB" sz="900" dirty="0">
                <a:latin typeface="Century Gothic" panose="020B0502020202020204" pitchFamily="34" charset="0"/>
              </a:rPr>
              <a:t>	</a:t>
            </a:r>
          </a:p>
        </p:txBody>
      </p:sp>
      <p:sp>
        <p:nvSpPr>
          <p:cNvPr id="122" name="TextBox 121">
            <a:extLst>
              <a:ext uri="{FF2B5EF4-FFF2-40B4-BE49-F238E27FC236}">
                <a16:creationId xmlns:a16="http://schemas.microsoft.com/office/drawing/2014/main" id="{D5D729A8-34D5-A188-BF89-66ABE217C39F}"/>
              </a:ext>
            </a:extLst>
          </p:cNvPr>
          <p:cNvSpPr txBox="1"/>
          <p:nvPr/>
        </p:nvSpPr>
        <p:spPr>
          <a:xfrm>
            <a:off x="5492514" y="1211260"/>
            <a:ext cx="1774863" cy="2185214"/>
          </a:xfrm>
          <a:prstGeom prst="rect">
            <a:avLst/>
          </a:prstGeom>
          <a:pattFill prst="pct5">
            <a:fgClr>
              <a:schemeClr val="accent4">
                <a:lumMod val="20000"/>
                <a:lumOff val="80000"/>
              </a:schemeClr>
            </a:fgClr>
            <a:bgClr>
              <a:schemeClr val="bg1"/>
            </a:bgClr>
          </a:pattFill>
          <a:ln w="38100">
            <a:solidFill>
              <a:srgbClr val="7030A0"/>
            </a:solidFill>
          </a:ln>
        </p:spPr>
        <p:txBody>
          <a:bodyPr wrap="square" rtlCol="0">
            <a:spAutoFit/>
          </a:bodyPr>
          <a:lstStyle/>
          <a:p>
            <a:r>
              <a:rPr lang="en-GB" sz="900" b="1" u="sng" dirty="0">
                <a:latin typeface="Century Gothic" panose="020B0502020202020204" pitchFamily="34" charset="0"/>
              </a:rPr>
              <a:t>Fact</a:t>
            </a:r>
          </a:p>
          <a:p>
            <a:endParaRPr lang="en-GB" sz="900" dirty="0">
              <a:latin typeface="Century Gothic" panose="020B0502020202020204" pitchFamily="34" charset="0"/>
            </a:endParaRPr>
          </a:p>
          <a:p>
            <a:r>
              <a:rPr lang="en-GB" sz="900" dirty="0">
                <a:latin typeface="Century Gothic" panose="020B0502020202020204" pitchFamily="34" charset="0"/>
              </a:rPr>
              <a:t>Did you know that the weather in Spain can be very different depending on where you are?</a:t>
            </a:r>
            <a:r>
              <a:rPr lang="en-US" sz="900" dirty="0"/>
              <a:t> </a:t>
            </a:r>
          </a:p>
          <a:p>
            <a:r>
              <a:rPr lang="en-US" sz="900" dirty="0">
                <a:latin typeface="Century Gothic" panose="020B0502020202020204" pitchFamily="34" charset="0"/>
              </a:rPr>
              <a:t>In the north, it’s rainy and cool, while the east by the Mediterranean Sea is sunny and warm. The middle, like Madrid, gets hot summers and cold winters, and the Canary Islands are warm all year.</a:t>
            </a:r>
          </a:p>
          <a:p>
            <a:endParaRPr lang="en-GB" sz="1000" dirty="0">
              <a:latin typeface="Century Gothic" panose="020B0502020202020204" pitchFamily="34" charset="0"/>
            </a:endParaRPr>
          </a:p>
        </p:txBody>
      </p:sp>
      <p:pic>
        <p:nvPicPr>
          <p:cNvPr id="123" name="Sonido grabado">
            <a:hlinkClick r:id="" action="ppaction://media"/>
            <a:extLst>
              <a:ext uri="{FF2B5EF4-FFF2-40B4-BE49-F238E27FC236}">
                <a16:creationId xmlns:a16="http://schemas.microsoft.com/office/drawing/2014/main" id="{95757282-25CE-7688-DE1B-13C26EFBD117}"/>
              </a:ext>
            </a:extLst>
          </p:cNvPr>
          <p:cNvPicPr>
            <a:picLocks noChangeAspect="1"/>
          </p:cNvPicPr>
          <p:nvPr>
            <a:audioFile r:link="rId2"/>
            <p:extLst>
              <p:ext uri="{DAA4B4D4-6D71-4841-9C94-3DE7FCFB9230}">
                <p14:media xmlns:p14="http://schemas.microsoft.com/office/powerpoint/2010/main" r:embed="rId1"/>
              </p:ext>
            </p:extLst>
          </p:nvPr>
        </p:nvPicPr>
        <p:blipFill>
          <a:blip r:embed="rId16">
            <a:extLst>
              <a:ext uri="{28A0092B-C50C-407E-A947-70E740481C1C}">
                <a14:useLocalDpi xmlns:a14="http://schemas.microsoft.com/office/drawing/2010/main" val="0"/>
              </a:ext>
            </a:extLst>
          </a:blip>
          <a:srcRect/>
          <a:stretch/>
        </p:blipFill>
        <p:spPr>
          <a:xfrm>
            <a:off x="2598249" y="1969799"/>
            <a:ext cx="247154" cy="252000"/>
          </a:xfrm>
          <a:prstGeom prst="rect">
            <a:avLst/>
          </a:prstGeom>
          <a:ln>
            <a:solidFill>
              <a:schemeClr val="tx1"/>
            </a:solidFill>
          </a:ln>
        </p:spPr>
      </p:pic>
      <p:pic>
        <p:nvPicPr>
          <p:cNvPr id="124" name="Sonido grabado">
            <a:hlinkClick r:id="" action="ppaction://media"/>
            <a:extLst>
              <a:ext uri="{FF2B5EF4-FFF2-40B4-BE49-F238E27FC236}">
                <a16:creationId xmlns:a16="http://schemas.microsoft.com/office/drawing/2014/main" id="{186E4A68-006F-4282-7E66-02AE9CE04C02}"/>
              </a:ext>
            </a:extLst>
          </p:cNvPr>
          <p:cNvPicPr>
            <a:picLocks noChangeAspect="1"/>
          </p:cNvPicPr>
          <p:nvPr>
            <a:audioFile r:link="rId4"/>
            <p:extLst>
              <p:ext uri="{DAA4B4D4-6D71-4841-9C94-3DE7FCFB9230}">
                <p14:media xmlns:p14="http://schemas.microsoft.com/office/powerpoint/2010/main" r:embed="rId3"/>
              </p:ext>
            </p:extLst>
          </p:nvPr>
        </p:nvPicPr>
        <p:blipFill>
          <a:blip r:embed="rId16">
            <a:extLst>
              <a:ext uri="{28A0092B-C50C-407E-A947-70E740481C1C}">
                <a14:useLocalDpi xmlns:a14="http://schemas.microsoft.com/office/drawing/2010/main" val="0"/>
              </a:ext>
            </a:extLst>
          </a:blip>
          <a:srcRect/>
          <a:stretch/>
        </p:blipFill>
        <p:spPr>
          <a:xfrm>
            <a:off x="1822902" y="4286727"/>
            <a:ext cx="247154" cy="252000"/>
          </a:xfrm>
          <a:prstGeom prst="rect">
            <a:avLst/>
          </a:prstGeom>
          <a:ln>
            <a:solidFill>
              <a:schemeClr val="tx1"/>
            </a:solidFill>
          </a:ln>
        </p:spPr>
      </p:pic>
      <p:pic>
        <p:nvPicPr>
          <p:cNvPr id="125" name="Sonido grabado">
            <a:hlinkClick r:id="" action="ppaction://media"/>
            <a:extLst>
              <a:ext uri="{FF2B5EF4-FFF2-40B4-BE49-F238E27FC236}">
                <a16:creationId xmlns:a16="http://schemas.microsoft.com/office/drawing/2014/main" id="{9AB1B256-0134-A167-1018-E92A628F616D}"/>
              </a:ext>
            </a:extLst>
          </p:cNvPr>
          <p:cNvPicPr>
            <a:picLocks noChangeAspect="1"/>
          </p:cNvPicPr>
          <p:nvPr>
            <a:audioFile r:link="rId6"/>
            <p:extLst>
              <p:ext uri="{DAA4B4D4-6D71-4841-9C94-3DE7FCFB9230}">
                <p14:media xmlns:p14="http://schemas.microsoft.com/office/powerpoint/2010/main" r:embed="rId5"/>
              </p:ext>
            </p:extLst>
          </p:nvPr>
        </p:nvPicPr>
        <p:blipFill>
          <a:blip r:embed="rId16">
            <a:extLst>
              <a:ext uri="{28A0092B-C50C-407E-A947-70E740481C1C}">
                <a14:useLocalDpi xmlns:a14="http://schemas.microsoft.com/office/drawing/2010/main" val="0"/>
              </a:ext>
            </a:extLst>
          </a:blip>
          <a:srcRect/>
          <a:stretch/>
        </p:blipFill>
        <p:spPr>
          <a:xfrm>
            <a:off x="4971813" y="1468062"/>
            <a:ext cx="247154" cy="252000"/>
          </a:xfrm>
          <a:prstGeom prst="rect">
            <a:avLst/>
          </a:prstGeom>
          <a:ln>
            <a:solidFill>
              <a:schemeClr val="tx1"/>
            </a:solidFill>
          </a:ln>
        </p:spPr>
      </p:pic>
      <p:pic>
        <p:nvPicPr>
          <p:cNvPr id="126" name="Sonido grabado">
            <a:hlinkClick r:id="" action="ppaction://media"/>
            <a:extLst>
              <a:ext uri="{FF2B5EF4-FFF2-40B4-BE49-F238E27FC236}">
                <a16:creationId xmlns:a16="http://schemas.microsoft.com/office/drawing/2014/main" id="{BAA6268F-A888-ED76-2D77-D137F07EC710}"/>
              </a:ext>
            </a:extLst>
          </p:cNvPr>
          <p:cNvPicPr>
            <a:picLocks noChangeAspect="1"/>
          </p:cNvPicPr>
          <p:nvPr>
            <a:audioFile r:link="rId8"/>
            <p:extLst>
              <p:ext uri="{DAA4B4D4-6D71-4841-9C94-3DE7FCFB9230}">
                <p14:media xmlns:p14="http://schemas.microsoft.com/office/powerpoint/2010/main" r:embed="rId7"/>
              </p:ext>
            </p:extLst>
          </p:nvPr>
        </p:nvPicPr>
        <p:blipFill>
          <a:blip r:embed="rId16">
            <a:extLst>
              <a:ext uri="{28A0092B-C50C-407E-A947-70E740481C1C}">
                <a14:useLocalDpi xmlns:a14="http://schemas.microsoft.com/office/drawing/2010/main" val="0"/>
              </a:ext>
            </a:extLst>
          </a:blip>
          <a:srcRect/>
          <a:stretch/>
        </p:blipFill>
        <p:spPr>
          <a:xfrm>
            <a:off x="6932261" y="4301880"/>
            <a:ext cx="247154" cy="252000"/>
          </a:xfrm>
          <a:prstGeom prst="rect">
            <a:avLst/>
          </a:prstGeom>
          <a:ln>
            <a:solidFill>
              <a:schemeClr val="tx1"/>
            </a:solidFill>
          </a:ln>
        </p:spPr>
      </p:pic>
      <p:pic>
        <p:nvPicPr>
          <p:cNvPr id="127" name="Sonido grabado">
            <a:hlinkClick r:id="" action="ppaction://media"/>
            <a:extLst>
              <a:ext uri="{FF2B5EF4-FFF2-40B4-BE49-F238E27FC236}">
                <a16:creationId xmlns:a16="http://schemas.microsoft.com/office/drawing/2014/main" id="{FC4E46D4-66E6-1205-0C4E-774181CFADA4}"/>
              </a:ext>
            </a:extLst>
          </p:cNvPr>
          <p:cNvPicPr>
            <a:picLocks noChangeAspect="1"/>
          </p:cNvPicPr>
          <p:nvPr>
            <a:audioFile r:link="rId10"/>
            <p:extLst>
              <p:ext uri="{DAA4B4D4-6D71-4841-9C94-3DE7FCFB9230}">
                <p14:media xmlns:p14="http://schemas.microsoft.com/office/powerpoint/2010/main" r:embed="rId9"/>
              </p:ext>
            </p:extLst>
          </p:nvPr>
        </p:nvPicPr>
        <p:blipFill>
          <a:blip r:embed="rId16">
            <a:extLst>
              <a:ext uri="{28A0092B-C50C-407E-A947-70E740481C1C}">
                <a14:useLocalDpi xmlns:a14="http://schemas.microsoft.com/office/drawing/2010/main" val="0"/>
              </a:ext>
            </a:extLst>
          </a:blip>
          <a:srcRect/>
          <a:stretch/>
        </p:blipFill>
        <p:spPr>
          <a:xfrm>
            <a:off x="4866342" y="4447457"/>
            <a:ext cx="247154" cy="252000"/>
          </a:xfrm>
          <a:prstGeom prst="rect">
            <a:avLst/>
          </a:prstGeom>
          <a:ln>
            <a:solidFill>
              <a:schemeClr val="tx1"/>
            </a:solidFill>
          </a:ln>
        </p:spPr>
      </p:pic>
    </p:spTree>
    <p:extLst>
      <p:ext uri="{BB962C8B-B14F-4D97-AF65-F5344CB8AC3E}">
        <p14:creationId xmlns:p14="http://schemas.microsoft.com/office/powerpoint/2010/main" val="3266813702"/>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23"/>
                </p:tgtEl>
              </p:cMediaNode>
            </p:audio>
            <p:audio>
              <p:cMediaNode vol="80000">
                <p:cTn id="3" fill="hold" display="0">
                  <p:stCondLst>
                    <p:cond delay="indefinite"/>
                  </p:stCondLst>
                  <p:endCondLst>
                    <p:cond evt="onStopAudio" delay="0">
                      <p:tgtEl>
                        <p:sldTgt/>
                      </p:tgtEl>
                    </p:cond>
                  </p:endCondLst>
                </p:cTn>
                <p:tgtEl>
                  <p:spTgt spid="124"/>
                </p:tgtEl>
              </p:cMediaNode>
            </p:audio>
            <p:audio>
              <p:cMediaNode vol="80000">
                <p:cTn id="4" fill="hold" display="0">
                  <p:stCondLst>
                    <p:cond delay="indefinite"/>
                  </p:stCondLst>
                  <p:endCondLst>
                    <p:cond evt="onStopAudio" delay="0">
                      <p:tgtEl>
                        <p:sldTgt/>
                      </p:tgtEl>
                    </p:cond>
                  </p:endCondLst>
                </p:cTn>
                <p:tgtEl>
                  <p:spTgt spid="125"/>
                </p:tgtEl>
              </p:cMediaNode>
            </p:audio>
            <p:audio>
              <p:cMediaNode vol="80000">
                <p:cTn id="5" fill="hold" display="0">
                  <p:stCondLst>
                    <p:cond delay="indefinite"/>
                  </p:stCondLst>
                  <p:endCondLst>
                    <p:cond evt="onStopAudio" delay="0">
                      <p:tgtEl>
                        <p:sldTgt/>
                      </p:tgtEl>
                    </p:cond>
                  </p:endCondLst>
                </p:cTn>
                <p:tgtEl>
                  <p:spTgt spid="126"/>
                </p:tgtEl>
              </p:cMediaNode>
            </p:audio>
            <p:audio>
              <p:cMediaNode vol="80000">
                <p:cTn id="6" fill="hold" display="0">
                  <p:stCondLst>
                    <p:cond delay="indefinite"/>
                  </p:stCondLst>
                  <p:endCondLst>
                    <p:cond evt="onStopAudio" delay="0">
                      <p:tgtEl>
                        <p:sldTgt/>
                      </p:tgtEl>
                    </p:cond>
                  </p:endCondLst>
                </p:cTn>
                <p:tgtEl>
                  <p:spTgt spid="127"/>
                </p:tgtEl>
              </p:cMediaNode>
            </p:audio>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518</TotalTime>
  <Words>347</Words>
  <Application>Microsoft Office PowerPoint</Application>
  <PresentationFormat>On-screen Show (4:3)</PresentationFormat>
  <Paragraphs>60</Paragraphs>
  <Slides>1</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2013 - 2022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dc:creator>
  <cp:lastModifiedBy>Dipti Pindoria</cp:lastModifiedBy>
  <cp:revision>75</cp:revision>
  <cp:lastPrinted>2024-01-30T16:23:43Z</cp:lastPrinted>
  <dcterms:created xsi:type="dcterms:W3CDTF">2019-08-20T09:39:52Z</dcterms:created>
  <dcterms:modified xsi:type="dcterms:W3CDTF">2025-09-23T11:08:37Z</dcterms:modified>
</cp:coreProperties>
</file>