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8A55F-967C-46BF-90EB-810A0CF204AB}" v="52" dt="2025-09-19T18:27:44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20" y="8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D6C8A55F-967C-46BF-90EB-810A0CF204AB}"/>
    <pc:docChg chg="modSld">
      <pc:chgData name="Dipti Pindoria" userId="e91a2731-90a4-4023-ab36-ca9e685a9b5a" providerId="ADAL" clId="{D6C8A55F-967C-46BF-90EB-810A0CF204AB}" dt="2025-09-19T18:27:44.057" v="51" actId="1036"/>
      <pc:docMkLst>
        <pc:docMk/>
      </pc:docMkLst>
      <pc:sldChg chg="addSp delSp modSp modAnim">
        <pc:chgData name="Dipti Pindoria" userId="e91a2731-90a4-4023-ab36-ca9e685a9b5a" providerId="ADAL" clId="{D6C8A55F-967C-46BF-90EB-810A0CF204AB}" dt="2025-09-19T18:27:44.057" v="51" actId="1036"/>
        <pc:sldMkLst>
          <pc:docMk/>
          <pc:sldMk cId="3266813702" sldId="267"/>
        </pc:sldMkLst>
        <pc:spChg chg="del">
          <ac:chgData name="Dipti Pindoria" userId="e91a2731-90a4-4023-ab36-ca9e685a9b5a" providerId="ADAL" clId="{D6C8A55F-967C-46BF-90EB-810A0CF204AB}" dt="2025-09-19T18:27:29.374" v="0" actId="478"/>
          <ac:spMkLst>
            <pc:docMk/>
            <pc:sldMk cId="3266813702" sldId="267"/>
            <ac:spMk id="70" creationId="{9110EB1D-BC82-D335-A593-33612B4FAB10}"/>
          </ac:spMkLst>
        </pc:spChg>
        <pc:spChg chg="del">
          <ac:chgData name="Dipti Pindoria" userId="e91a2731-90a4-4023-ab36-ca9e685a9b5a" providerId="ADAL" clId="{D6C8A55F-967C-46BF-90EB-810A0CF204AB}" dt="2025-09-19T18:27:29.374" v="0" actId="478"/>
          <ac:spMkLst>
            <pc:docMk/>
            <pc:sldMk cId="3266813702" sldId="267"/>
            <ac:spMk id="72" creationId="{DE76F7CE-93B7-635C-6313-D48558410093}"/>
          </ac:spMkLst>
        </pc:spChg>
        <pc:spChg chg="del">
          <ac:chgData name="Dipti Pindoria" userId="e91a2731-90a4-4023-ab36-ca9e685a9b5a" providerId="ADAL" clId="{D6C8A55F-967C-46BF-90EB-810A0CF204AB}" dt="2025-09-19T18:27:29.374" v="0" actId="478"/>
          <ac:spMkLst>
            <pc:docMk/>
            <pc:sldMk cId="3266813702" sldId="267"/>
            <ac:spMk id="73" creationId="{07CF4206-DAC9-AE0F-E60F-BEEDC2BD6B61}"/>
          </ac:spMkLst>
        </pc:spChg>
        <pc:spChg chg="del">
          <ac:chgData name="Dipti Pindoria" userId="e91a2731-90a4-4023-ab36-ca9e685a9b5a" providerId="ADAL" clId="{D6C8A55F-967C-46BF-90EB-810A0CF204AB}" dt="2025-09-19T18:27:29.374" v="0" actId="478"/>
          <ac:spMkLst>
            <pc:docMk/>
            <pc:sldMk cId="3266813702" sldId="267"/>
            <ac:spMk id="74" creationId="{7DD30058-EF94-ED53-C7DD-E4EED9789DFA}"/>
          </ac:spMkLst>
        </pc:spChg>
        <pc:spChg chg="del">
          <ac:chgData name="Dipti Pindoria" userId="e91a2731-90a4-4023-ab36-ca9e685a9b5a" providerId="ADAL" clId="{D6C8A55F-967C-46BF-90EB-810A0CF204AB}" dt="2025-09-19T18:27:29.374" v="0" actId="478"/>
          <ac:spMkLst>
            <pc:docMk/>
            <pc:sldMk cId="3266813702" sldId="267"/>
            <ac:spMk id="75" creationId="{8C7FAA16-D9DE-2E81-F257-33F7BEB00E81}"/>
          </ac:spMkLst>
        </pc:spChg>
        <pc:spChg chg="del">
          <ac:chgData name="Dipti Pindoria" userId="e91a2731-90a4-4023-ab36-ca9e685a9b5a" providerId="ADAL" clId="{D6C8A55F-967C-46BF-90EB-810A0CF204AB}" dt="2025-09-19T18:27:29.374" v="0" actId="478"/>
          <ac:spMkLst>
            <pc:docMk/>
            <pc:sldMk cId="3266813702" sldId="267"/>
            <ac:spMk id="76" creationId="{DD27FED1-C2A6-9719-61EC-76C6AFAE9D8C}"/>
          </ac:spMkLst>
        </pc:spChg>
        <pc:spChg chg="del">
          <ac:chgData name="Dipti Pindoria" userId="e91a2731-90a4-4023-ab36-ca9e685a9b5a" providerId="ADAL" clId="{D6C8A55F-967C-46BF-90EB-810A0CF204AB}" dt="2025-09-19T18:27:29.374" v="0" actId="478"/>
          <ac:spMkLst>
            <pc:docMk/>
            <pc:sldMk cId="3266813702" sldId="267"/>
            <ac:spMk id="77" creationId="{68FFFCEE-8BAA-EDD9-B401-2A1E407DAD1F}"/>
          </ac:spMkLst>
        </pc:spChg>
        <pc:spChg chg="del">
          <ac:chgData name="Dipti Pindoria" userId="e91a2731-90a4-4023-ab36-ca9e685a9b5a" providerId="ADAL" clId="{D6C8A55F-967C-46BF-90EB-810A0CF204AB}" dt="2025-09-19T18:27:29.374" v="0" actId="478"/>
          <ac:spMkLst>
            <pc:docMk/>
            <pc:sldMk cId="3266813702" sldId="267"/>
            <ac:spMk id="79" creationId="{3664B647-0EAF-0EBF-AEDB-326BE1230C03}"/>
          </ac:spMkLst>
        </pc:spChg>
        <pc:spChg chg="del">
          <ac:chgData name="Dipti Pindoria" userId="e91a2731-90a4-4023-ab36-ca9e685a9b5a" providerId="ADAL" clId="{D6C8A55F-967C-46BF-90EB-810A0CF204AB}" dt="2025-09-19T18:27:29.374" v="0" actId="478"/>
          <ac:spMkLst>
            <pc:docMk/>
            <pc:sldMk cId="3266813702" sldId="267"/>
            <ac:spMk id="83" creationId="{49A35F8D-5EF8-E40D-7A8A-FC3E795D1AFE}"/>
          </ac:spMkLst>
        </pc:spChg>
        <pc:spChg chg="add mod">
          <ac:chgData name="Dipti Pindoria" userId="e91a2731-90a4-4023-ab36-ca9e685a9b5a" providerId="ADAL" clId="{D6C8A55F-967C-46BF-90EB-810A0CF204AB}" dt="2025-09-19T18:27:44.057" v="51" actId="1036"/>
          <ac:spMkLst>
            <pc:docMk/>
            <pc:sldMk cId="3266813702" sldId="267"/>
            <ac:spMk id="85" creationId="{D2D1A5FA-AB71-61AE-7D7F-508F9EC27D62}"/>
          </ac:spMkLst>
        </pc:spChg>
        <pc:spChg chg="add mod">
          <ac:chgData name="Dipti Pindoria" userId="e91a2731-90a4-4023-ab36-ca9e685a9b5a" providerId="ADAL" clId="{D6C8A55F-967C-46BF-90EB-810A0CF204AB}" dt="2025-09-19T18:27:44.057" v="51" actId="1036"/>
          <ac:spMkLst>
            <pc:docMk/>
            <pc:sldMk cId="3266813702" sldId="267"/>
            <ac:spMk id="87" creationId="{CFC1764D-E2E1-AE64-CA82-B4B4FF922717}"/>
          </ac:spMkLst>
        </pc:spChg>
        <pc:spChg chg="add mod">
          <ac:chgData name="Dipti Pindoria" userId="e91a2731-90a4-4023-ab36-ca9e685a9b5a" providerId="ADAL" clId="{D6C8A55F-967C-46BF-90EB-810A0CF204AB}" dt="2025-09-19T18:27:44.057" v="51" actId="1036"/>
          <ac:spMkLst>
            <pc:docMk/>
            <pc:sldMk cId="3266813702" sldId="267"/>
            <ac:spMk id="88" creationId="{04320992-F6F1-3DA8-426F-D804F0EE6324}"/>
          </ac:spMkLst>
        </pc:spChg>
        <pc:spChg chg="add mod">
          <ac:chgData name="Dipti Pindoria" userId="e91a2731-90a4-4023-ab36-ca9e685a9b5a" providerId="ADAL" clId="{D6C8A55F-967C-46BF-90EB-810A0CF204AB}" dt="2025-09-19T18:27:44.057" v="51" actId="1036"/>
          <ac:spMkLst>
            <pc:docMk/>
            <pc:sldMk cId="3266813702" sldId="267"/>
            <ac:spMk id="89" creationId="{8E7C9AD0-FD74-D9CA-88C4-B162CB685FC1}"/>
          </ac:spMkLst>
        </pc:spChg>
        <pc:spChg chg="add mod">
          <ac:chgData name="Dipti Pindoria" userId="e91a2731-90a4-4023-ab36-ca9e685a9b5a" providerId="ADAL" clId="{D6C8A55F-967C-46BF-90EB-810A0CF204AB}" dt="2025-09-19T18:27:44.057" v="51" actId="1036"/>
          <ac:spMkLst>
            <pc:docMk/>
            <pc:sldMk cId="3266813702" sldId="267"/>
            <ac:spMk id="91" creationId="{8F9DC70D-2698-4407-898F-9E74EB69A572}"/>
          </ac:spMkLst>
        </pc:spChg>
        <pc:spChg chg="add mod">
          <ac:chgData name="Dipti Pindoria" userId="e91a2731-90a4-4023-ab36-ca9e685a9b5a" providerId="ADAL" clId="{D6C8A55F-967C-46BF-90EB-810A0CF204AB}" dt="2025-09-19T18:27:44.057" v="51" actId="1036"/>
          <ac:spMkLst>
            <pc:docMk/>
            <pc:sldMk cId="3266813702" sldId="267"/>
            <ac:spMk id="92" creationId="{98C836BB-CF99-0A66-D9E1-8D4A4DF0EB4F}"/>
          </ac:spMkLst>
        </pc:spChg>
        <pc:spChg chg="add mod">
          <ac:chgData name="Dipti Pindoria" userId="e91a2731-90a4-4023-ab36-ca9e685a9b5a" providerId="ADAL" clId="{D6C8A55F-967C-46BF-90EB-810A0CF204AB}" dt="2025-09-19T18:27:44.057" v="51" actId="1036"/>
          <ac:spMkLst>
            <pc:docMk/>
            <pc:sldMk cId="3266813702" sldId="267"/>
            <ac:spMk id="93" creationId="{D20BA266-F3C8-A603-FACD-AC289838CD8F}"/>
          </ac:spMkLst>
        </pc:spChg>
        <pc:spChg chg="add mod">
          <ac:chgData name="Dipti Pindoria" userId="e91a2731-90a4-4023-ab36-ca9e685a9b5a" providerId="ADAL" clId="{D6C8A55F-967C-46BF-90EB-810A0CF204AB}" dt="2025-09-19T18:27:44.057" v="51" actId="1036"/>
          <ac:spMkLst>
            <pc:docMk/>
            <pc:sldMk cId="3266813702" sldId="267"/>
            <ac:spMk id="99" creationId="{0250C271-1B60-33CC-1739-0CD2E0B80864}"/>
          </ac:spMkLst>
        </pc:spChg>
        <pc:spChg chg="add mod">
          <ac:chgData name="Dipti Pindoria" userId="e91a2731-90a4-4023-ab36-ca9e685a9b5a" providerId="ADAL" clId="{D6C8A55F-967C-46BF-90EB-810A0CF204AB}" dt="2025-09-19T18:27:44.057" v="51" actId="1036"/>
          <ac:spMkLst>
            <pc:docMk/>
            <pc:sldMk cId="3266813702" sldId="267"/>
            <ac:spMk id="102" creationId="{0C6A7BD8-FB98-D303-7CC5-9F2EC8752FE0}"/>
          </ac:spMkLst>
        </pc:spChg>
        <pc:spChg chg="add mod">
          <ac:chgData name="Dipti Pindoria" userId="e91a2731-90a4-4023-ab36-ca9e685a9b5a" providerId="ADAL" clId="{D6C8A55F-967C-46BF-90EB-810A0CF204AB}" dt="2025-09-19T18:27:44.057" v="51" actId="1036"/>
          <ac:spMkLst>
            <pc:docMk/>
            <pc:sldMk cId="3266813702" sldId="267"/>
            <ac:spMk id="103" creationId="{D64DF690-6707-BC8D-A293-6EBB69FB6C53}"/>
          </ac:spMkLst>
        </pc:spChg>
        <pc:picChg chg="del">
          <ac:chgData name="Dipti Pindoria" userId="e91a2731-90a4-4023-ab36-ca9e685a9b5a" providerId="ADAL" clId="{D6C8A55F-967C-46BF-90EB-810A0CF204AB}" dt="2025-09-19T18:27:29.374" v="0" actId="478"/>
          <ac:picMkLst>
            <pc:docMk/>
            <pc:sldMk cId="3266813702" sldId="267"/>
            <ac:picMk id="82" creationId="{7DDBC92E-1F79-EC71-9249-653157C368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3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D2D1A5FA-AB71-61AE-7D7F-508F9EC27D62}"/>
              </a:ext>
            </a:extLst>
          </p:cNvPr>
          <p:cNvSpPr/>
          <p:nvPr/>
        </p:nvSpPr>
        <p:spPr>
          <a:xfrm>
            <a:off x="970800" y="6946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6" name="Picture 2">
            <a:extLst>
              <a:ext uri="{FF2B5EF4-FFF2-40B4-BE49-F238E27FC236}">
                <a16:creationId xmlns:a16="http://schemas.microsoft.com/office/drawing/2014/main" id="{DEB67F10-551B-C6A9-6930-D00FF8F4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0801" y="-2054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7" name="Freeform 12">
            <a:extLst>
              <a:ext uri="{FF2B5EF4-FFF2-40B4-BE49-F238E27FC236}">
                <a16:creationId xmlns:a16="http://schemas.microsoft.com/office/drawing/2014/main" id="{CFC1764D-E2E1-AE64-CA82-B4B4FF922717}"/>
              </a:ext>
            </a:extLst>
          </p:cNvPr>
          <p:cNvSpPr/>
          <p:nvPr/>
        </p:nvSpPr>
        <p:spPr>
          <a:xfrm>
            <a:off x="7497405" y="8690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320992-F6F1-3DA8-426F-D804F0EE6324}"/>
              </a:ext>
            </a:extLst>
          </p:cNvPr>
          <p:cNvSpPr txBox="1"/>
          <p:nvPr/>
        </p:nvSpPr>
        <p:spPr>
          <a:xfrm>
            <a:off x="1275357" y="934411"/>
            <a:ext cx="5481114" cy="52322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3 Summer 2 Knowledge Organiser: </a:t>
            </a:r>
          </a:p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Going on a picnic and Where I live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E7C9AD0-FD74-D9CA-88C4-B162CB685FC1}"/>
              </a:ext>
            </a:extLst>
          </p:cNvPr>
          <p:cNvSpPr txBox="1"/>
          <p:nvPr/>
        </p:nvSpPr>
        <p:spPr>
          <a:xfrm>
            <a:off x="3543817" y="1576601"/>
            <a:ext cx="1431834" cy="122341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“zu”</a:t>
            </a:r>
            <a:r>
              <a:rPr lang="en-GB" sz="1050" dirty="0">
                <a:latin typeface="Century Gothic" panose="020B0502020202020204" pitchFamily="34" charset="0"/>
              </a:rPr>
              <a:t>(</a:t>
            </a:r>
            <a:r>
              <a:rPr lang="en-GB" sz="1050" b="1" dirty="0">
                <a:latin typeface="Century Gothic" panose="020B0502020202020204" pitchFamily="34" charset="0"/>
              </a:rPr>
              <a:t>zu</a:t>
            </a:r>
            <a:r>
              <a:rPr lang="en-GB" sz="1050" dirty="0">
                <a:latin typeface="Century Gothic" panose="020B0502020202020204" pitchFamily="34" charset="0"/>
              </a:rPr>
              <a:t>mo)</a:t>
            </a:r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“gua”</a:t>
            </a:r>
            <a:r>
              <a:rPr lang="en-GB" sz="1050" dirty="0">
                <a:latin typeface="Century Gothic" panose="020B0502020202020204" pitchFamily="34" charset="0"/>
              </a:rPr>
              <a:t> (a</a:t>
            </a:r>
            <a:r>
              <a:rPr lang="en-GB" sz="1050" b="1" dirty="0">
                <a:latin typeface="Century Gothic" panose="020B0502020202020204" pitchFamily="34" charset="0"/>
              </a:rPr>
              <a:t>gua</a:t>
            </a:r>
            <a:r>
              <a:rPr lang="en-GB" sz="1050" dirty="0">
                <a:latin typeface="Century Gothic" panose="020B0502020202020204" pitchFamily="34" charset="0"/>
              </a:rPr>
              <a:t>)</a:t>
            </a:r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“llo” </a:t>
            </a:r>
            <a:r>
              <a:rPr lang="en-GB" sz="1050" dirty="0">
                <a:latin typeface="Century Gothic" panose="020B0502020202020204" pitchFamily="34" charset="0"/>
              </a:rPr>
              <a:t>(bocadi</a:t>
            </a:r>
            <a:r>
              <a:rPr lang="en-GB" sz="1050" b="1" dirty="0">
                <a:latin typeface="Century Gothic" panose="020B0502020202020204" pitchFamily="34" charset="0"/>
              </a:rPr>
              <a:t>llo</a:t>
            </a:r>
            <a:r>
              <a:rPr lang="en-GB" sz="1050" dirty="0">
                <a:latin typeface="Century Gothic" panose="020B0502020202020204" pitchFamily="34" charset="0"/>
              </a:rPr>
              <a:t>)</a:t>
            </a:r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“vi” </a:t>
            </a:r>
            <a:r>
              <a:rPr lang="en-GB" sz="1050" dirty="0">
                <a:latin typeface="Century Gothic" panose="020B0502020202020204" pitchFamily="34" charset="0"/>
              </a:rPr>
              <a:t>(</a:t>
            </a:r>
            <a:r>
              <a:rPr lang="en-GB" sz="1050" b="1" dirty="0">
                <a:latin typeface="Century Gothic" panose="020B0502020202020204" pitchFamily="34" charset="0"/>
              </a:rPr>
              <a:t>vi</a:t>
            </a:r>
            <a:r>
              <a:rPr lang="en-GB" sz="1050" dirty="0">
                <a:latin typeface="Century Gothic" panose="020B0502020202020204" pitchFamily="34" charset="0"/>
              </a:rPr>
              <a:t>vo, </a:t>
            </a:r>
            <a:r>
              <a:rPr lang="en-GB" sz="1050" b="1" dirty="0">
                <a:latin typeface="Century Gothic" panose="020B0502020202020204" pitchFamily="34" charset="0"/>
              </a:rPr>
              <a:t>vi</a:t>
            </a:r>
            <a:r>
              <a:rPr lang="en-GB" sz="1050" dirty="0">
                <a:latin typeface="Century Gothic" panose="020B0502020202020204" pitchFamily="34" charset="0"/>
              </a:rPr>
              <a:t>ves)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“que”</a:t>
            </a:r>
            <a:r>
              <a:rPr lang="en-GB" sz="1050" dirty="0">
                <a:latin typeface="Century Gothic" panose="020B0502020202020204" pitchFamily="34" charset="0"/>
              </a:rPr>
              <a:t> (bos</a:t>
            </a:r>
            <a:r>
              <a:rPr lang="en-GB" sz="1050" b="1" dirty="0">
                <a:latin typeface="Century Gothic" panose="020B0502020202020204" pitchFamily="34" charset="0"/>
              </a:rPr>
              <a:t>que</a:t>
            </a:r>
            <a:r>
              <a:rPr lang="en-GB" sz="1050" dirty="0">
                <a:latin typeface="Century Gothic" panose="020B0502020202020204" pitchFamily="34" charset="0"/>
              </a:rPr>
              <a:t>)</a:t>
            </a:r>
            <a:endParaRPr lang="en-GB" sz="1050" b="1" dirty="0">
              <a:latin typeface="Century Gothic" panose="020B0502020202020204" pitchFamily="34" charset="0"/>
            </a:endParaRPr>
          </a:p>
        </p:txBody>
      </p:sp>
      <p:pic>
        <p:nvPicPr>
          <p:cNvPr id="90" name="Picture 89" descr="A close-up of a logo&#10;&#10;Description automatically generated">
            <a:extLst>
              <a:ext uri="{FF2B5EF4-FFF2-40B4-BE49-F238E27FC236}">
                <a16:creationId xmlns:a16="http://schemas.microsoft.com/office/drawing/2014/main" id="{818DCD21-F6D7-9DE4-1490-C74B4A94048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63" y="778815"/>
            <a:ext cx="651310" cy="65131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8F9DC70D-2698-4407-898F-9E74EB69A572}"/>
              </a:ext>
            </a:extLst>
          </p:cNvPr>
          <p:cNvSpPr txBox="1"/>
          <p:nvPr/>
        </p:nvSpPr>
        <p:spPr>
          <a:xfrm>
            <a:off x="3141019" y="2949058"/>
            <a:ext cx="2237431" cy="170816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Fact</a:t>
            </a:r>
            <a:endParaRPr lang="en-GB" sz="1050" u="sng" dirty="0">
              <a:latin typeface="Century Gothic" panose="020B0502020202020204" pitchFamily="34" charset="0"/>
            </a:endParaRP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r>
              <a:rPr lang="en-US" sz="1050" dirty="0">
                <a:latin typeface="Century Gothic" panose="020B0502020202020204" pitchFamily="34" charset="0"/>
              </a:rPr>
              <a:t>Approximately 493 million people around the world speak Spanish as their first language. </a:t>
            </a:r>
            <a:r>
              <a:rPr lang="en-US" sz="105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This makes Spanish the second most spoken native language in the world, after Mandarin Chinese.</a:t>
            </a:r>
          </a:p>
          <a:p>
            <a:endParaRPr lang="es-ES" sz="1050" dirty="0"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C836BB-CF99-0A66-D9E1-8D4A4DF0EB4F}"/>
              </a:ext>
            </a:extLst>
          </p:cNvPr>
          <p:cNvSpPr txBox="1"/>
          <p:nvPr/>
        </p:nvSpPr>
        <p:spPr>
          <a:xfrm>
            <a:off x="1250137" y="1563314"/>
            <a:ext cx="1765555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Picnic nouns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el picnic - </a:t>
            </a:r>
            <a:r>
              <a:rPr lang="en-GB" sz="1000" dirty="0">
                <a:latin typeface="Century Gothic" panose="020B0502020202020204" pitchFamily="34" charset="0"/>
              </a:rPr>
              <a:t>the picnic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zumo – </a:t>
            </a:r>
            <a:r>
              <a:rPr lang="en-GB" sz="1000" dirty="0">
                <a:latin typeface="Century Gothic" panose="020B0502020202020204" pitchFamily="34" charset="0"/>
              </a:rPr>
              <a:t>a juice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sándwich- </a:t>
            </a:r>
            <a:r>
              <a:rPr lang="en-GB" sz="1000" dirty="0">
                <a:latin typeface="Century Gothic" panose="020B0502020202020204" pitchFamily="34" charset="0"/>
              </a:rPr>
              <a:t>a sandwich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una ensalada – </a:t>
            </a:r>
            <a:r>
              <a:rPr lang="en-GB" sz="1000" dirty="0">
                <a:latin typeface="Century Gothic" panose="020B0502020202020204" pitchFamily="34" charset="0"/>
              </a:rPr>
              <a:t>a salad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agua - </a:t>
            </a:r>
            <a:r>
              <a:rPr lang="en-GB" sz="1000" dirty="0">
                <a:latin typeface="Century Gothic" panose="020B0502020202020204" pitchFamily="34" charset="0"/>
              </a:rPr>
              <a:t>water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bocadillo – </a:t>
            </a:r>
            <a:r>
              <a:rPr lang="en-GB" sz="1000" dirty="0">
                <a:latin typeface="Century Gothic" panose="020B0502020202020204" pitchFamily="34" charset="0"/>
              </a:rPr>
              <a:t>a baguette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fruta – </a:t>
            </a:r>
            <a:r>
              <a:rPr lang="en-GB" sz="1000" dirty="0">
                <a:latin typeface="Century Gothic" panose="020B0502020202020204" pitchFamily="34" charset="0"/>
              </a:rPr>
              <a:t> fruit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20BA266-F3C8-A603-FACD-AC289838CD8F}"/>
              </a:ext>
            </a:extLst>
          </p:cNvPr>
          <p:cNvSpPr txBox="1"/>
          <p:nvPr/>
        </p:nvSpPr>
        <p:spPr>
          <a:xfrm>
            <a:off x="1250137" y="3341170"/>
            <a:ext cx="1765555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Spanish Towns and cities</a:t>
            </a:r>
          </a:p>
          <a:p>
            <a:endParaRPr lang="en-GB" sz="1000" u="sng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Ourense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Barcelona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Salamanca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Madrid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Granada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Tenerife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F5E1248-E5C2-4F76-03B4-06285E83F0EB}"/>
              </a:ext>
            </a:extLst>
          </p:cNvPr>
          <p:cNvSpPr txBox="1"/>
          <p:nvPr/>
        </p:nvSpPr>
        <p:spPr>
          <a:xfrm>
            <a:off x="1250043" y="4829184"/>
            <a:ext cx="1765555" cy="10156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¿Dónde vives? – </a:t>
            </a:r>
            <a:r>
              <a:rPr lang="en-GB" sz="1000" dirty="0">
                <a:latin typeface="Century Gothic" panose="020B0502020202020204" pitchFamily="34" charset="0"/>
              </a:rPr>
              <a:t>Where do you live?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Vivo en… – </a:t>
            </a:r>
            <a:r>
              <a:rPr lang="en-GB" sz="1000" dirty="0">
                <a:latin typeface="Century Gothic" panose="020B0502020202020204" pitchFamily="34" charset="0"/>
              </a:rPr>
              <a:t>I live in…</a:t>
            </a:r>
          </a:p>
        </p:txBody>
      </p:sp>
      <p:pic>
        <p:nvPicPr>
          <p:cNvPr id="9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1F536CA-1330-3F39-CD92-6A47EE2B5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4731" y="1629415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BB6C71F-4BA8-DFE5-DFC9-7F94E835AE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5869" y="4353200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821A65F-F0FD-45DD-1952-8580821429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9731" y="5511298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5864C58-B414-7389-A20F-7CB3D2C5550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730" y="1636788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0250C271-1B60-33CC-1739-0CD2E0B80864}"/>
              </a:ext>
            </a:extLst>
          </p:cNvPr>
          <p:cNvSpPr txBox="1"/>
          <p:nvPr/>
        </p:nvSpPr>
        <p:spPr>
          <a:xfrm>
            <a:off x="5503777" y="1549430"/>
            <a:ext cx="2416706" cy="286232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“Going on a picnic” Story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Locations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el campo - </a:t>
            </a:r>
            <a:r>
              <a:rPr lang="en-GB" sz="1000" dirty="0">
                <a:latin typeface="Century Gothic" panose="020B0502020202020204" pitchFamily="34" charset="0"/>
              </a:rPr>
              <a:t>the field	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el río – </a:t>
            </a:r>
            <a:r>
              <a:rPr lang="en-GB" sz="1000" dirty="0">
                <a:latin typeface="Century Gothic" panose="020B0502020202020204" pitchFamily="34" charset="0"/>
              </a:rPr>
              <a:t>the river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la montaña – </a:t>
            </a:r>
            <a:r>
              <a:rPr lang="en-GB" sz="1000" dirty="0">
                <a:latin typeface="Century Gothic" panose="020B0502020202020204" pitchFamily="34" charset="0"/>
              </a:rPr>
              <a:t>the mountain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la arena – </a:t>
            </a:r>
            <a:r>
              <a:rPr lang="en-GB" sz="1000" dirty="0">
                <a:latin typeface="Century Gothic" panose="020B0502020202020204" pitchFamily="34" charset="0"/>
              </a:rPr>
              <a:t>the sand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la playa – </a:t>
            </a:r>
            <a:r>
              <a:rPr lang="en-GB" sz="1000" dirty="0">
                <a:latin typeface="Century Gothic" panose="020B0502020202020204" pitchFamily="34" charset="0"/>
              </a:rPr>
              <a:t>the beach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el desierto – </a:t>
            </a:r>
            <a:r>
              <a:rPr lang="en-GB" sz="1000" dirty="0">
                <a:latin typeface="Century Gothic" panose="020B0502020202020204" pitchFamily="34" charset="0"/>
              </a:rPr>
              <a:t>the desert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el bosque – </a:t>
            </a:r>
            <a:r>
              <a:rPr lang="en-GB" sz="1000" dirty="0">
                <a:latin typeface="Century Gothic" panose="020B0502020202020204" pitchFamily="34" charset="0"/>
              </a:rPr>
              <a:t>the forest 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a través - </a:t>
            </a:r>
            <a:r>
              <a:rPr lang="en-GB" sz="1000" dirty="0">
                <a:latin typeface="Century Gothic" panose="020B0502020202020204" pitchFamily="34" charset="0"/>
              </a:rPr>
              <a:t>Through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cruzando – </a:t>
            </a:r>
            <a:r>
              <a:rPr lang="en-GB" sz="1000" dirty="0">
                <a:latin typeface="Century Gothic" panose="020B0502020202020204" pitchFamily="34" charset="0"/>
              </a:rPr>
              <a:t>Crossing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subiendo – </a:t>
            </a:r>
            <a:r>
              <a:rPr lang="en-GB" sz="1000" dirty="0">
                <a:latin typeface="Century Gothic" panose="020B0502020202020204" pitchFamily="34" charset="0"/>
              </a:rPr>
              <a:t>climbing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up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bajando - </a:t>
            </a:r>
            <a:r>
              <a:rPr lang="en-GB" sz="1000" dirty="0">
                <a:latin typeface="Century Gothic" panose="020B0502020202020204" pitchFamily="34" charset="0"/>
              </a:rPr>
              <a:t>down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en – </a:t>
            </a:r>
            <a:r>
              <a:rPr lang="en-GB" sz="1000" dirty="0">
                <a:latin typeface="Century Gothic" panose="020B0502020202020204" pitchFamily="34" charset="0"/>
              </a:rPr>
              <a:t>on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para – </a:t>
            </a:r>
            <a:r>
              <a:rPr lang="en-GB" sz="1000" dirty="0">
                <a:latin typeface="Century Gothic" panose="020B0502020202020204" pitchFamily="34" charset="0"/>
              </a:rPr>
              <a:t>to 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10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8FA733C-CD36-62A4-BC3D-BA401674AD0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5367" y="1888788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8DB9AAA-6993-A656-CF39-9C76465A76E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0050" y="3268586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0C6A7BD8-FB98-D303-7CC5-9F2EC8752FE0}"/>
              </a:ext>
            </a:extLst>
          </p:cNvPr>
          <p:cNvSpPr txBox="1"/>
          <p:nvPr/>
        </p:nvSpPr>
        <p:spPr>
          <a:xfrm>
            <a:off x="3149758" y="4829184"/>
            <a:ext cx="2237431" cy="10156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When you ask a question in Spanish, your voice goes up at the end as you say the question.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64DF690-6707-BC8D-A293-6EBB69FB6C53}"/>
              </a:ext>
            </a:extLst>
          </p:cNvPr>
          <p:cNvSpPr txBox="1"/>
          <p:nvPr/>
        </p:nvSpPr>
        <p:spPr>
          <a:xfrm>
            <a:off x="5521349" y="4684821"/>
            <a:ext cx="2416707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In Spanish, colours come </a:t>
            </a:r>
            <a:r>
              <a:rPr lang="en-GB" sz="1000" b="1" dirty="0">
                <a:latin typeface="Century Gothic" panose="020B0502020202020204" pitchFamily="34" charset="0"/>
              </a:rPr>
              <a:t>after</a:t>
            </a:r>
            <a:r>
              <a:rPr lang="en-GB" sz="1000" dirty="0">
                <a:latin typeface="Century Gothic" panose="020B0502020202020204" pitchFamily="34" charset="0"/>
              </a:rPr>
              <a:t> the noun they describe, not before like in English. For example, you say 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“</a:t>
            </a:r>
            <a:r>
              <a:rPr lang="en-GB" sz="1000" b="1" dirty="0">
                <a:latin typeface="Century Gothic" panose="020B0502020202020204" pitchFamily="34" charset="0"/>
              </a:rPr>
              <a:t>el río azul</a:t>
            </a:r>
            <a:r>
              <a:rPr lang="en-GB" sz="1000" dirty="0">
                <a:latin typeface="Century Gothic" panose="020B0502020202020204" pitchFamily="34" charset="0"/>
              </a:rPr>
              <a:t>" (“the river blue”), not “the blue river ."</a:t>
            </a:r>
          </a:p>
        </p:txBody>
      </p:sp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519</TotalTime>
  <Words>270</Words>
  <Application>Microsoft Office PowerPoint</Application>
  <PresentationFormat>On-screen Show (4:3)</PresentationFormat>
  <Paragraphs>57</Paragraphs>
  <Slides>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74</cp:revision>
  <cp:lastPrinted>2024-01-30T16:23:43Z</cp:lastPrinted>
  <dcterms:created xsi:type="dcterms:W3CDTF">2019-08-20T09:39:52Z</dcterms:created>
  <dcterms:modified xsi:type="dcterms:W3CDTF">2025-09-19T18:27:49Z</dcterms:modified>
</cp:coreProperties>
</file>