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</p:sldIdLst>
  <p:sldSz cx="9144000" cy="6858000" type="screen4x3"/>
  <p:notesSz cx="6858000" cy="99456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BBFA"/>
    <a:srgbClr val="8A095B"/>
    <a:srgbClr val="32B920"/>
    <a:srgbClr val="FDB5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056722-EA43-498B-A102-368CD1B1D9AC}" v="106" dt="2025-09-19T18:20:25.6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 showGuides="1">
      <p:cViewPr varScale="1">
        <p:scale>
          <a:sx n="95" d="100"/>
          <a:sy n="95" d="100"/>
        </p:scale>
        <p:origin x="1027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pti Pindoria" userId="e91a2731-90a4-4023-ab36-ca9e685a9b5a" providerId="ADAL" clId="{38056722-EA43-498B-A102-368CD1B1D9AC}"/>
    <pc:docChg chg="delSld modSld modMainMaster">
      <pc:chgData name="Dipti Pindoria" userId="e91a2731-90a4-4023-ab36-ca9e685a9b5a" providerId="ADAL" clId="{38056722-EA43-498B-A102-368CD1B1D9AC}" dt="2025-09-19T18:20:25.642" v="108" actId="1037"/>
      <pc:docMkLst>
        <pc:docMk/>
      </pc:docMkLst>
      <pc:sldChg chg="addSp modSp modAnim">
        <pc:chgData name="Dipti Pindoria" userId="e91a2731-90a4-4023-ab36-ca9e685a9b5a" providerId="ADAL" clId="{38056722-EA43-498B-A102-368CD1B1D9AC}" dt="2025-09-19T18:20:25.642" v="108" actId="1037"/>
        <pc:sldMkLst>
          <pc:docMk/>
          <pc:sldMk cId="3266813702" sldId="267"/>
        </pc:sldMkLst>
        <pc:spChg chg="add mod">
          <ac:chgData name="Dipti Pindoria" userId="e91a2731-90a4-4023-ab36-ca9e685a9b5a" providerId="ADAL" clId="{38056722-EA43-498B-A102-368CD1B1D9AC}" dt="2025-09-19T18:20:25.642" v="108" actId="1037"/>
          <ac:spMkLst>
            <pc:docMk/>
            <pc:sldMk cId="3266813702" sldId="267"/>
            <ac:spMk id="2" creationId="{B4563D0E-4ACE-86E0-C283-B59191FC6430}"/>
          </ac:spMkLst>
        </pc:spChg>
        <pc:spChg chg="add mod">
          <ac:chgData name="Dipti Pindoria" userId="e91a2731-90a4-4023-ab36-ca9e685a9b5a" providerId="ADAL" clId="{38056722-EA43-498B-A102-368CD1B1D9AC}" dt="2025-09-19T18:20:25.642" v="108" actId="1037"/>
          <ac:spMkLst>
            <pc:docMk/>
            <pc:sldMk cId="3266813702" sldId="267"/>
            <ac:spMk id="4" creationId="{8944E0BA-9C88-BE06-A945-C71C4EDF3FA6}"/>
          </ac:spMkLst>
        </pc:spChg>
        <pc:spChg chg="add mod">
          <ac:chgData name="Dipti Pindoria" userId="e91a2731-90a4-4023-ab36-ca9e685a9b5a" providerId="ADAL" clId="{38056722-EA43-498B-A102-368CD1B1D9AC}" dt="2025-09-19T18:20:25.642" v="108" actId="1037"/>
          <ac:spMkLst>
            <pc:docMk/>
            <pc:sldMk cId="3266813702" sldId="267"/>
            <ac:spMk id="5" creationId="{0DEF4F84-1F69-E615-90EA-5C9CF40B23A0}"/>
          </ac:spMkLst>
        </pc:spChg>
        <pc:spChg chg="add mod">
          <ac:chgData name="Dipti Pindoria" userId="e91a2731-90a4-4023-ab36-ca9e685a9b5a" providerId="ADAL" clId="{38056722-EA43-498B-A102-368CD1B1D9AC}" dt="2025-09-19T18:20:25.642" v="108" actId="1037"/>
          <ac:spMkLst>
            <pc:docMk/>
            <pc:sldMk cId="3266813702" sldId="267"/>
            <ac:spMk id="6" creationId="{1E025EC8-3BC8-EAF7-172F-1DB534DA3205}"/>
          </ac:spMkLst>
        </pc:spChg>
        <pc:spChg chg="add mod">
          <ac:chgData name="Dipti Pindoria" userId="e91a2731-90a4-4023-ab36-ca9e685a9b5a" providerId="ADAL" clId="{38056722-EA43-498B-A102-368CD1B1D9AC}" dt="2025-09-19T18:20:25.642" v="108" actId="1037"/>
          <ac:spMkLst>
            <pc:docMk/>
            <pc:sldMk cId="3266813702" sldId="267"/>
            <ac:spMk id="7" creationId="{09FE8BA1-192B-AD64-05C6-416C654D1FD0}"/>
          </ac:spMkLst>
        </pc:spChg>
        <pc:spChg chg="add mod">
          <ac:chgData name="Dipti Pindoria" userId="e91a2731-90a4-4023-ab36-ca9e685a9b5a" providerId="ADAL" clId="{38056722-EA43-498B-A102-368CD1B1D9AC}" dt="2025-09-19T18:20:25.642" v="108" actId="1037"/>
          <ac:spMkLst>
            <pc:docMk/>
            <pc:sldMk cId="3266813702" sldId="267"/>
            <ac:spMk id="8" creationId="{D968516E-BE79-FF81-5399-605B4095E3E7}"/>
          </ac:spMkLst>
        </pc:spChg>
        <pc:spChg chg="add mod">
          <ac:chgData name="Dipti Pindoria" userId="e91a2731-90a4-4023-ab36-ca9e685a9b5a" providerId="ADAL" clId="{38056722-EA43-498B-A102-368CD1B1D9AC}" dt="2025-09-19T18:20:25.642" v="108" actId="1037"/>
          <ac:spMkLst>
            <pc:docMk/>
            <pc:sldMk cId="3266813702" sldId="267"/>
            <ac:spMk id="9" creationId="{1A3CF672-89A8-7CE3-2754-B90D803EED3D}"/>
          </ac:spMkLst>
        </pc:spChg>
        <pc:spChg chg="add mod">
          <ac:chgData name="Dipti Pindoria" userId="e91a2731-90a4-4023-ab36-ca9e685a9b5a" providerId="ADAL" clId="{38056722-EA43-498B-A102-368CD1B1D9AC}" dt="2025-09-19T18:20:25.642" v="108" actId="1037"/>
          <ac:spMkLst>
            <pc:docMk/>
            <pc:sldMk cId="3266813702" sldId="267"/>
            <ac:spMk id="10" creationId="{B1C7ACAD-F77A-3BA8-6D4D-2E5DF84B6488}"/>
          </ac:spMkLst>
        </pc:spChg>
        <pc:spChg chg="add mod">
          <ac:chgData name="Dipti Pindoria" userId="e91a2731-90a4-4023-ab36-ca9e685a9b5a" providerId="ADAL" clId="{38056722-EA43-498B-A102-368CD1B1D9AC}" dt="2025-09-19T18:20:25.642" v="108" actId="1037"/>
          <ac:spMkLst>
            <pc:docMk/>
            <pc:sldMk cId="3266813702" sldId="267"/>
            <ac:spMk id="11" creationId="{D6751675-CEC7-0D9B-70FF-C6C026B51C6E}"/>
          </ac:spMkLst>
        </pc:spChg>
        <pc:spChg chg="add mod">
          <ac:chgData name="Dipti Pindoria" userId="e91a2731-90a4-4023-ab36-ca9e685a9b5a" providerId="ADAL" clId="{38056722-EA43-498B-A102-368CD1B1D9AC}" dt="2025-09-19T18:20:25.642" v="108" actId="1037"/>
          <ac:spMkLst>
            <pc:docMk/>
            <pc:sldMk cId="3266813702" sldId="267"/>
            <ac:spMk id="12" creationId="{E05C78BD-91D2-58C4-8EB4-BCEED7CD8671}"/>
          </ac:spMkLst>
        </pc:spChg>
      </pc:sldChg>
      <pc:sldChg chg="del">
        <pc:chgData name="Dipti Pindoria" userId="e91a2731-90a4-4023-ab36-ca9e685a9b5a" providerId="ADAL" clId="{38056722-EA43-498B-A102-368CD1B1D9AC}" dt="2025-09-19T18:19:26.514" v="3" actId="47"/>
        <pc:sldMkLst>
          <pc:docMk/>
          <pc:sldMk cId="2716426078" sldId="268"/>
        </pc:sldMkLst>
      </pc:sldChg>
      <pc:sldChg chg="del">
        <pc:chgData name="Dipti Pindoria" userId="e91a2731-90a4-4023-ab36-ca9e685a9b5a" providerId="ADAL" clId="{38056722-EA43-498B-A102-368CD1B1D9AC}" dt="2025-09-19T18:19:27.107" v="4" actId="47"/>
        <pc:sldMkLst>
          <pc:docMk/>
          <pc:sldMk cId="1345542167" sldId="269"/>
        </pc:sldMkLst>
      </pc:sldChg>
      <pc:sldChg chg="del">
        <pc:chgData name="Dipti Pindoria" userId="e91a2731-90a4-4023-ab36-ca9e685a9b5a" providerId="ADAL" clId="{38056722-EA43-498B-A102-368CD1B1D9AC}" dt="2025-09-19T18:19:27.614" v="5" actId="47"/>
        <pc:sldMkLst>
          <pc:docMk/>
          <pc:sldMk cId="1694636094" sldId="270"/>
        </pc:sldMkLst>
      </pc:sldChg>
      <pc:sldMasterChg chg="modSp modSldLayout">
        <pc:chgData name="Dipti Pindoria" userId="e91a2731-90a4-4023-ab36-ca9e685a9b5a" providerId="ADAL" clId="{38056722-EA43-498B-A102-368CD1B1D9AC}" dt="2025-09-19T18:19:54.341" v="6"/>
        <pc:sldMasterMkLst>
          <pc:docMk/>
          <pc:sldMasterMk cId="811277913" sldId="2147483648"/>
        </pc:sldMasterMkLst>
        <pc:spChg chg="mod">
          <ac:chgData name="Dipti Pindoria" userId="e91a2731-90a4-4023-ab36-ca9e685a9b5a" providerId="ADAL" clId="{38056722-EA43-498B-A102-368CD1B1D9AC}" dt="2025-09-19T18:19:54.341" v="6"/>
          <ac:spMkLst>
            <pc:docMk/>
            <pc:sldMasterMk cId="811277913" sldId="2147483648"/>
            <ac:spMk id="2" creationId="{00000000-0000-0000-0000-000000000000}"/>
          </ac:spMkLst>
        </pc:spChg>
        <pc:spChg chg="mod">
          <ac:chgData name="Dipti Pindoria" userId="e91a2731-90a4-4023-ab36-ca9e685a9b5a" providerId="ADAL" clId="{38056722-EA43-498B-A102-368CD1B1D9AC}" dt="2025-09-19T18:19:54.341" v="6"/>
          <ac:spMkLst>
            <pc:docMk/>
            <pc:sldMasterMk cId="811277913" sldId="2147483648"/>
            <ac:spMk id="3" creationId="{00000000-0000-0000-0000-000000000000}"/>
          </ac:spMkLst>
        </pc:spChg>
        <pc:spChg chg="mod">
          <ac:chgData name="Dipti Pindoria" userId="e91a2731-90a4-4023-ab36-ca9e685a9b5a" providerId="ADAL" clId="{38056722-EA43-498B-A102-368CD1B1D9AC}" dt="2025-09-19T18:19:54.341" v="6"/>
          <ac:spMkLst>
            <pc:docMk/>
            <pc:sldMasterMk cId="811277913" sldId="2147483648"/>
            <ac:spMk id="4" creationId="{00000000-0000-0000-0000-000000000000}"/>
          </ac:spMkLst>
        </pc:spChg>
        <pc:spChg chg="mod">
          <ac:chgData name="Dipti Pindoria" userId="e91a2731-90a4-4023-ab36-ca9e685a9b5a" providerId="ADAL" clId="{38056722-EA43-498B-A102-368CD1B1D9AC}" dt="2025-09-19T18:19:54.341" v="6"/>
          <ac:spMkLst>
            <pc:docMk/>
            <pc:sldMasterMk cId="811277913" sldId="2147483648"/>
            <ac:spMk id="5" creationId="{00000000-0000-0000-0000-000000000000}"/>
          </ac:spMkLst>
        </pc:spChg>
        <pc:spChg chg="mod">
          <ac:chgData name="Dipti Pindoria" userId="e91a2731-90a4-4023-ab36-ca9e685a9b5a" providerId="ADAL" clId="{38056722-EA43-498B-A102-368CD1B1D9AC}" dt="2025-09-19T18:19:54.341" v="6"/>
          <ac:spMkLst>
            <pc:docMk/>
            <pc:sldMasterMk cId="811277913" sldId="2147483648"/>
            <ac:spMk id="6" creationId="{00000000-0000-0000-0000-000000000000}"/>
          </ac:spMkLst>
        </pc:spChg>
        <pc:sldLayoutChg chg="modSp">
          <pc:chgData name="Dipti Pindoria" userId="e91a2731-90a4-4023-ab36-ca9e685a9b5a" providerId="ADAL" clId="{38056722-EA43-498B-A102-368CD1B1D9AC}" dt="2025-09-19T18:19:54.341" v="6"/>
          <pc:sldLayoutMkLst>
            <pc:docMk/>
            <pc:sldMasterMk cId="811277913" sldId="2147483648"/>
            <pc:sldLayoutMk cId="1116316909" sldId="2147483649"/>
          </pc:sldLayoutMkLst>
          <pc:spChg chg="mod">
            <ac:chgData name="Dipti Pindoria" userId="e91a2731-90a4-4023-ab36-ca9e685a9b5a" providerId="ADAL" clId="{38056722-EA43-498B-A102-368CD1B1D9AC}" dt="2025-09-19T18:19:54.341" v="6"/>
            <ac:spMkLst>
              <pc:docMk/>
              <pc:sldMasterMk cId="811277913" sldId="2147483648"/>
              <pc:sldLayoutMk cId="1116316909" sldId="2147483649"/>
              <ac:spMk id="2" creationId="{00000000-0000-0000-0000-000000000000}"/>
            </ac:spMkLst>
          </pc:spChg>
          <pc:spChg chg="mod">
            <ac:chgData name="Dipti Pindoria" userId="e91a2731-90a4-4023-ab36-ca9e685a9b5a" providerId="ADAL" clId="{38056722-EA43-498B-A102-368CD1B1D9AC}" dt="2025-09-19T18:19:54.341" v="6"/>
            <ac:spMkLst>
              <pc:docMk/>
              <pc:sldMasterMk cId="811277913" sldId="2147483648"/>
              <pc:sldLayoutMk cId="1116316909" sldId="2147483649"/>
              <ac:spMk id="3" creationId="{00000000-0000-0000-0000-000000000000}"/>
            </ac:spMkLst>
          </pc:spChg>
        </pc:sldLayoutChg>
        <pc:sldLayoutChg chg="modSp">
          <pc:chgData name="Dipti Pindoria" userId="e91a2731-90a4-4023-ab36-ca9e685a9b5a" providerId="ADAL" clId="{38056722-EA43-498B-A102-368CD1B1D9AC}" dt="2025-09-19T18:19:54.341" v="6"/>
          <pc:sldLayoutMkLst>
            <pc:docMk/>
            <pc:sldMasterMk cId="811277913" sldId="2147483648"/>
            <pc:sldLayoutMk cId="3354352007" sldId="2147483651"/>
          </pc:sldLayoutMkLst>
          <pc:spChg chg="mod">
            <ac:chgData name="Dipti Pindoria" userId="e91a2731-90a4-4023-ab36-ca9e685a9b5a" providerId="ADAL" clId="{38056722-EA43-498B-A102-368CD1B1D9AC}" dt="2025-09-19T18:19:54.341" v="6"/>
            <ac:spMkLst>
              <pc:docMk/>
              <pc:sldMasterMk cId="811277913" sldId="2147483648"/>
              <pc:sldLayoutMk cId="3354352007" sldId="2147483651"/>
              <ac:spMk id="2" creationId="{00000000-0000-0000-0000-000000000000}"/>
            </ac:spMkLst>
          </pc:spChg>
          <pc:spChg chg="mod">
            <ac:chgData name="Dipti Pindoria" userId="e91a2731-90a4-4023-ab36-ca9e685a9b5a" providerId="ADAL" clId="{38056722-EA43-498B-A102-368CD1B1D9AC}" dt="2025-09-19T18:19:54.341" v="6"/>
            <ac:spMkLst>
              <pc:docMk/>
              <pc:sldMasterMk cId="811277913" sldId="2147483648"/>
              <pc:sldLayoutMk cId="3354352007" sldId="2147483651"/>
              <ac:spMk id="3" creationId="{00000000-0000-0000-0000-000000000000}"/>
            </ac:spMkLst>
          </pc:spChg>
        </pc:sldLayoutChg>
        <pc:sldLayoutChg chg="modSp">
          <pc:chgData name="Dipti Pindoria" userId="e91a2731-90a4-4023-ab36-ca9e685a9b5a" providerId="ADAL" clId="{38056722-EA43-498B-A102-368CD1B1D9AC}" dt="2025-09-19T18:19:54.341" v="6"/>
          <pc:sldLayoutMkLst>
            <pc:docMk/>
            <pc:sldMasterMk cId="811277913" sldId="2147483648"/>
            <pc:sldLayoutMk cId="3768550119" sldId="2147483652"/>
          </pc:sldLayoutMkLst>
          <pc:spChg chg="mod">
            <ac:chgData name="Dipti Pindoria" userId="e91a2731-90a4-4023-ab36-ca9e685a9b5a" providerId="ADAL" clId="{38056722-EA43-498B-A102-368CD1B1D9AC}" dt="2025-09-19T18:19:54.341" v="6"/>
            <ac:spMkLst>
              <pc:docMk/>
              <pc:sldMasterMk cId="811277913" sldId="2147483648"/>
              <pc:sldLayoutMk cId="3768550119" sldId="2147483652"/>
              <ac:spMk id="3" creationId="{00000000-0000-0000-0000-000000000000}"/>
            </ac:spMkLst>
          </pc:spChg>
          <pc:spChg chg="mod">
            <ac:chgData name="Dipti Pindoria" userId="e91a2731-90a4-4023-ab36-ca9e685a9b5a" providerId="ADAL" clId="{38056722-EA43-498B-A102-368CD1B1D9AC}" dt="2025-09-19T18:19:54.341" v="6"/>
            <ac:spMkLst>
              <pc:docMk/>
              <pc:sldMasterMk cId="811277913" sldId="2147483648"/>
              <pc:sldLayoutMk cId="3768550119" sldId="2147483652"/>
              <ac:spMk id="4" creationId="{00000000-0000-0000-0000-000000000000}"/>
            </ac:spMkLst>
          </pc:spChg>
        </pc:sldLayoutChg>
        <pc:sldLayoutChg chg="modSp">
          <pc:chgData name="Dipti Pindoria" userId="e91a2731-90a4-4023-ab36-ca9e685a9b5a" providerId="ADAL" clId="{38056722-EA43-498B-A102-368CD1B1D9AC}" dt="2025-09-19T18:19:54.341" v="6"/>
          <pc:sldLayoutMkLst>
            <pc:docMk/>
            <pc:sldMasterMk cId="811277913" sldId="2147483648"/>
            <pc:sldLayoutMk cId="3416774077" sldId="2147483653"/>
          </pc:sldLayoutMkLst>
          <pc:spChg chg="mod">
            <ac:chgData name="Dipti Pindoria" userId="e91a2731-90a4-4023-ab36-ca9e685a9b5a" providerId="ADAL" clId="{38056722-EA43-498B-A102-368CD1B1D9AC}" dt="2025-09-19T18:19:54.341" v="6"/>
            <ac:spMkLst>
              <pc:docMk/>
              <pc:sldMasterMk cId="811277913" sldId="2147483648"/>
              <pc:sldLayoutMk cId="3416774077" sldId="2147483653"/>
              <ac:spMk id="2" creationId="{00000000-0000-0000-0000-000000000000}"/>
            </ac:spMkLst>
          </pc:spChg>
          <pc:spChg chg="mod">
            <ac:chgData name="Dipti Pindoria" userId="e91a2731-90a4-4023-ab36-ca9e685a9b5a" providerId="ADAL" clId="{38056722-EA43-498B-A102-368CD1B1D9AC}" dt="2025-09-19T18:19:54.341" v="6"/>
            <ac:spMkLst>
              <pc:docMk/>
              <pc:sldMasterMk cId="811277913" sldId="2147483648"/>
              <pc:sldLayoutMk cId="3416774077" sldId="2147483653"/>
              <ac:spMk id="3" creationId="{00000000-0000-0000-0000-000000000000}"/>
            </ac:spMkLst>
          </pc:spChg>
          <pc:spChg chg="mod">
            <ac:chgData name="Dipti Pindoria" userId="e91a2731-90a4-4023-ab36-ca9e685a9b5a" providerId="ADAL" clId="{38056722-EA43-498B-A102-368CD1B1D9AC}" dt="2025-09-19T18:19:54.341" v="6"/>
            <ac:spMkLst>
              <pc:docMk/>
              <pc:sldMasterMk cId="811277913" sldId="2147483648"/>
              <pc:sldLayoutMk cId="3416774077" sldId="2147483653"/>
              <ac:spMk id="4" creationId="{00000000-0000-0000-0000-000000000000}"/>
            </ac:spMkLst>
          </pc:spChg>
          <pc:spChg chg="mod">
            <ac:chgData name="Dipti Pindoria" userId="e91a2731-90a4-4023-ab36-ca9e685a9b5a" providerId="ADAL" clId="{38056722-EA43-498B-A102-368CD1B1D9AC}" dt="2025-09-19T18:19:54.341" v="6"/>
            <ac:spMkLst>
              <pc:docMk/>
              <pc:sldMasterMk cId="811277913" sldId="2147483648"/>
              <pc:sldLayoutMk cId="3416774077" sldId="2147483653"/>
              <ac:spMk id="5" creationId="{00000000-0000-0000-0000-000000000000}"/>
            </ac:spMkLst>
          </pc:spChg>
          <pc:spChg chg="mod">
            <ac:chgData name="Dipti Pindoria" userId="e91a2731-90a4-4023-ab36-ca9e685a9b5a" providerId="ADAL" clId="{38056722-EA43-498B-A102-368CD1B1D9AC}" dt="2025-09-19T18:19:54.341" v="6"/>
            <ac:spMkLst>
              <pc:docMk/>
              <pc:sldMasterMk cId="811277913" sldId="2147483648"/>
              <pc:sldLayoutMk cId="3416774077" sldId="2147483653"/>
              <ac:spMk id="6" creationId="{00000000-0000-0000-0000-000000000000}"/>
            </ac:spMkLst>
          </pc:spChg>
        </pc:sldLayoutChg>
        <pc:sldLayoutChg chg="modSp">
          <pc:chgData name="Dipti Pindoria" userId="e91a2731-90a4-4023-ab36-ca9e685a9b5a" providerId="ADAL" clId="{38056722-EA43-498B-A102-368CD1B1D9AC}" dt="2025-09-19T18:19:54.341" v="6"/>
          <pc:sldLayoutMkLst>
            <pc:docMk/>
            <pc:sldMasterMk cId="811277913" sldId="2147483648"/>
            <pc:sldLayoutMk cId="308283916" sldId="2147483656"/>
          </pc:sldLayoutMkLst>
          <pc:spChg chg="mod">
            <ac:chgData name="Dipti Pindoria" userId="e91a2731-90a4-4023-ab36-ca9e685a9b5a" providerId="ADAL" clId="{38056722-EA43-498B-A102-368CD1B1D9AC}" dt="2025-09-19T18:19:54.341" v="6"/>
            <ac:spMkLst>
              <pc:docMk/>
              <pc:sldMasterMk cId="811277913" sldId="2147483648"/>
              <pc:sldLayoutMk cId="308283916" sldId="2147483656"/>
              <ac:spMk id="2" creationId="{00000000-0000-0000-0000-000000000000}"/>
            </ac:spMkLst>
          </pc:spChg>
          <pc:spChg chg="mod">
            <ac:chgData name="Dipti Pindoria" userId="e91a2731-90a4-4023-ab36-ca9e685a9b5a" providerId="ADAL" clId="{38056722-EA43-498B-A102-368CD1B1D9AC}" dt="2025-09-19T18:19:54.341" v="6"/>
            <ac:spMkLst>
              <pc:docMk/>
              <pc:sldMasterMk cId="811277913" sldId="2147483648"/>
              <pc:sldLayoutMk cId="308283916" sldId="2147483656"/>
              <ac:spMk id="3" creationId="{00000000-0000-0000-0000-000000000000}"/>
            </ac:spMkLst>
          </pc:spChg>
          <pc:spChg chg="mod">
            <ac:chgData name="Dipti Pindoria" userId="e91a2731-90a4-4023-ab36-ca9e685a9b5a" providerId="ADAL" clId="{38056722-EA43-498B-A102-368CD1B1D9AC}" dt="2025-09-19T18:19:54.341" v="6"/>
            <ac:spMkLst>
              <pc:docMk/>
              <pc:sldMasterMk cId="811277913" sldId="2147483648"/>
              <pc:sldLayoutMk cId="308283916" sldId="2147483656"/>
              <ac:spMk id="4" creationId="{00000000-0000-0000-0000-000000000000}"/>
            </ac:spMkLst>
          </pc:spChg>
        </pc:sldLayoutChg>
        <pc:sldLayoutChg chg="modSp">
          <pc:chgData name="Dipti Pindoria" userId="e91a2731-90a4-4023-ab36-ca9e685a9b5a" providerId="ADAL" clId="{38056722-EA43-498B-A102-368CD1B1D9AC}" dt="2025-09-19T18:19:54.341" v="6"/>
          <pc:sldLayoutMkLst>
            <pc:docMk/>
            <pc:sldMasterMk cId="811277913" sldId="2147483648"/>
            <pc:sldLayoutMk cId="908336067" sldId="2147483657"/>
          </pc:sldLayoutMkLst>
          <pc:spChg chg="mod">
            <ac:chgData name="Dipti Pindoria" userId="e91a2731-90a4-4023-ab36-ca9e685a9b5a" providerId="ADAL" clId="{38056722-EA43-498B-A102-368CD1B1D9AC}" dt="2025-09-19T18:19:54.341" v="6"/>
            <ac:spMkLst>
              <pc:docMk/>
              <pc:sldMasterMk cId="811277913" sldId="2147483648"/>
              <pc:sldLayoutMk cId="908336067" sldId="2147483657"/>
              <ac:spMk id="2" creationId="{00000000-0000-0000-0000-000000000000}"/>
            </ac:spMkLst>
          </pc:spChg>
          <pc:spChg chg="mod">
            <ac:chgData name="Dipti Pindoria" userId="e91a2731-90a4-4023-ab36-ca9e685a9b5a" providerId="ADAL" clId="{38056722-EA43-498B-A102-368CD1B1D9AC}" dt="2025-09-19T18:19:54.341" v="6"/>
            <ac:spMkLst>
              <pc:docMk/>
              <pc:sldMasterMk cId="811277913" sldId="2147483648"/>
              <pc:sldLayoutMk cId="908336067" sldId="2147483657"/>
              <ac:spMk id="3" creationId="{00000000-0000-0000-0000-000000000000}"/>
            </ac:spMkLst>
          </pc:spChg>
          <pc:spChg chg="mod">
            <ac:chgData name="Dipti Pindoria" userId="e91a2731-90a4-4023-ab36-ca9e685a9b5a" providerId="ADAL" clId="{38056722-EA43-498B-A102-368CD1B1D9AC}" dt="2025-09-19T18:19:54.341" v="6"/>
            <ac:spMkLst>
              <pc:docMk/>
              <pc:sldMasterMk cId="811277913" sldId="2147483648"/>
              <pc:sldLayoutMk cId="908336067" sldId="2147483657"/>
              <ac:spMk id="4" creationId="{00000000-0000-0000-0000-000000000000}"/>
            </ac:spMkLst>
          </pc:spChg>
        </pc:sldLayoutChg>
        <pc:sldLayoutChg chg="modSp">
          <pc:chgData name="Dipti Pindoria" userId="e91a2731-90a4-4023-ab36-ca9e685a9b5a" providerId="ADAL" clId="{38056722-EA43-498B-A102-368CD1B1D9AC}" dt="2025-09-19T18:19:54.341" v="6"/>
          <pc:sldLayoutMkLst>
            <pc:docMk/>
            <pc:sldMasterMk cId="811277913" sldId="2147483648"/>
            <pc:sldLayoutMk cId="939196031" sldId="2147483659"/>
          </pc:sldLayoutMkLst>
          <pc:spChg chg="mod">
            <ac:chgData name="Dipti Pindoria" userId="e91a2731-90a4-4023-ab36-ca9e685a9b5a" providerId="ADAL" clId="{38056722-EA43-498B-A102-368CD1B1D9AC}" dt="2025-09-19T18:19:54.341" v="6"/>
            <ac:spMkLst>
              <pc:docMk/>
              <pc:sldMasterMk cId="811277913" sldId="2147483648"/>
              <pc:sldLayoutMk cId="939196031" sldId="2147483659"/>
              <ac:spMk id="2" creationId="{00000000-0000-0000-0000-000000000000}"/>
            </ac:spMkLst>
          </pc:spChg>
          <pc:spChg chg="mod">
            <ac:chgData name="Dipti Pindoria" userId="e91a2731-90a4-4023-ab36-ca9e685a9b5a" providerId="ADAL" clId="{38056722-EA43-498B-A102-368CD1B1D9AC}" dt="2025-09-19T18:19:54.341" v="6"/>
            <ac:spMkLst>
              <pc:docMk/>
              <pc:sldMasterMk cId="811277913" sldId="2147483648"/>
              <pc:sldLayoutMk cId="939196031" sldId="2147483659"/>
              <ac:spMk id="3" creationId="{00000000-0000-0000-0000-000000000000}"/>
            </ac:spMkLst>
          </pc:spChg>
        </pc:sldLayoutChg>
      </pc:sldMasterChg>
    </pc:docChg>
  </pc:docChgLst>
  <pc:docChgLst>
    <pc:chgData name="Dipti Pindoria" userId="e91a2731-90a4-4023-ab36-ca9e685a9b5a" providerId="ADAL" clId="{3795DA4E-323B-47E4-8CE4-A25E24532268}"/>
    <pc:docChg chg="undo custSel addSld delSld modSld">
      <pc:chgData name="Dipti Pindoria" userId="e91a2731-90a4-4023-ab36-ca9e685a9b5a" providerId="ADAL" clId="{3795DA4E-323B-47E4-8CE4-A25E24532268}" dt="2025-04-30T10:28:37.953" v="169" actId="478"/>
      <pc:docMkLst>
        <pc:docMk/>
      </pc:docMkLst>
      <pc:sldChg chg="delSp modSp del mod delAnim">
        <pc:chgData name="Dipti Pindoria" userId="e91a2731-90a4-4023-ab36-ca9e685a9b5a" providerId="ADAL" clId="{3795DA4E-323B-47E4-8CE4-A25E24532268}" dt="2025-04-30T09:56:45.545" v="47" actId="2696"/>
        <pc:sldMkLst>
          <pc:docMk/>
          <pc:sldMk cId="2422345182" sldId="265"/>
        </pc:sldMkLst>
      </pc:sldChg>
      <pc:sldChg chg="addSp delSp modSp new del mod addAnim delAnim modAnim">
        <pc:chgData name="Dipti Pindoria" userId="e91a2731-90a4-4023-ab36-ca9e685a9b5a" providerId="ADAL" clId="{3795DA4E-323B-47E4-8CE4-A25E24532268}" dt="2025-04-30T10:16:53.847" v="123" actId="2696"/>
        <pc:sldMkLst>
          <pc:docMk/>
          <pc:sldMk cId="539441669" sldId="266"/>
        </pc:sldMkLst>
      </pc:sldChg>
      <pc:sldChg chg="addSp delSp modSp new mod delAnim modAnim">
        <pc:chgData name="Dipti Pindoria" userId="e91a2731-90a4-4023-ab36-ca9e685a9b5a" providerId="ADAL" clId="{3795DA4E-323B-47E4-8CE4-A25E24532268}" dt="2025-04-30T10:28:37.953" v="169" actId="478"/>
        <pc:sldMkLst>
          <pc:docMk/>
          <pc:sldMk cId="3266813702" sldId="267"/>
        </pc:sldMkLst>
      </pc:sldChg>
      <pc:sldChg chg="addSp modSp new modAnim">
        <pc:chgData name="Dipti Pindoria" userId="e91a2731-90a4-4023-ab36-ca9e685a9b5a" providerId="ADAL" clId="{3795DA4E-323B-47E4-8CE4-A25E24532268}" dt="2025-04-30T07:22:36.379" v="5"/>
        <pc:sldMkLst>
          <pc:docMk/>
          <pc:sldMk cId="2716426078" sldId="268"/>
        </pc:sldMkLst>
      </pc:sldChg>
      <pc:sldChg chg="addSp modSp new modAnim">
        <pc:chgData name="Dipti Pindoria" userId="e91a2731-90a4-4023-ab36-ca9e685a9b5a" providerId="ADAL" clId="{3795DA4E-323B-47E4-8CE4-A25E24532268}" dt="2025-04-30T07:23:24.706" v="7"/>
        <pc:sldMkLst>
          <pc:docMk/>
          <pc:sldMk cId="1345542167" sldId="269"/>
        </pc:sldMkLst>
      </pc:sldChg>
      <pc:sldChg chg="addSp modSp new modAnim">
        <pc:chgData name="Dipti Pindoria" userId="e91a2731-90a4-4023-ab36-ca9e685a9b5a" providerId="ADAL" clId="{3795DA4E-323B-47E4-8CE4-A25E24532268}" dt="2025-04-30T07:23:55.532" v="9"/>
        <pc:sldMkLst>
          <pc:docMk/>
          <pc:sldMk cId="1694636094" sldId="270"/>
        </pc:sldMkLst>
      </pc:sldChg>
    </pc:docChg>
  </pc:docChgLst>
  <pc:docChgLst>
    <pc:chgData name="Emilie Woodroffe" userId="b157383c7860d663" providerId="LiveId" clId="{0945E20F-C901-46F3-99CF-99ED59221AFB}"/>
    <pc:docChg chg="undo custSel modSld">
      <pc:chgData name="Emilie Woodroffe" userId="b157383c7860d663" providerId="LiveId" clId="{0945E20F-C901-46F3-99CF-99ED59221AFB}" dt="2024-02-05T19:20:31.517" v="208" actId="14100"/>
      <pc:docMkLst>
        <pc:docMk/>
      </pc:docMkLst>
      <pc:sldChg chg="addSp delSp modSp mod modAnim">
        <pc:chgData name="Emilie Woodroffe" userId="b157383c7860d663" providerId="LiveId" clId="{0945E20F-C901-46F3-99CF-99ED59221AFB}" dt="2024-02-05T19:20:31.517" v="208" actId="14100"/>
        <pc:sldMkLst>
          <pc:docMk/>
          <pc:sldMk cId="2422345182" sldId="265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87AA2-985B-4650-92B9-A2019A2EE297}" type="datetimeFigureOut">
              <a:rPr lang="en-GB" smtClean="0"/>
              <a:t>19/09/2025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3DC58-EC5C-4F9C-A3D1-A1F3514E2E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5351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87AA2-985B-4650-92B9-A2019A2EE297}" type="datetimeFigureOut">
              <a:rPr lang="en-GB" smtClean="0"/>
              <a:t>19/09/2025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3DC58-EC5C-4F9C-A3D1-A1F3514E2E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0156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87AA2-985B-4650-92B9-A2019A2EE297}" type="datetimeFigureOut">
              <a:rPr lang="en-GB" smtClean="0"/>
              <a:t>19/09/2025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3DC58-EC5C-4F9C-A3D1-A1F3514E2E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4863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87AA2-985B-4650-92B9-A2019A2EE297}" type="datetimeFigureOut">
              <a:rPr lang="en-GB" smtClean="0"/>
              <a:t>19/09/2025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3DC58-EC5C-4F9C-A3D1-A1F3514E2E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9685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87AA2-985B-4650-92B9-A2019A2EE297}" type="datetimeFigureOut">
              <a:rPr lang="en-GB" smtClean="0"/>
              <a:t>19/09/2025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3DC58-EC5C-4F9C-A3D1-A1F3514E2E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2671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87AA2-985B-4650-92B9-A2019A2EE297}" type="datetimeFigureOut">
              <a:rPr lang="en-GB" smtClean="0"/>
              <a:t>19/09/2025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3DC58-EC5C-4F9C-A3D1-A1F3514E2E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522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87AA2-985B-4650-92B9-A2019A2EE297}" type="datetimeFigureOut">
              <a:rPr lang="en-GB" smtClean="0"/>
              <a:t>19/09/2025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3DC58-EC5C-4F9C-A3D1-A1F3514E2E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7980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87AA2-985B-4650-92B9-A2019A2EE297}" type="datetimeFigureOut">
              <a:rPr lang="en-GB" smtClean="0"/>
              <a:t>19/09/2025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3DC58-EC5C-4F9C-A3D1-A1F3514E2E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7954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87AA2-985B-4650-92B9-A2019A2EE297}" type="datetimeFigureOut">
              <a:rPr lang="en-GB" smtClean="0"/>
              <a:t>19/09/2025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3DC58-EC5C-4F9C-A3D1-A1F3514E2E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1305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87AA2-985B-4650-92B9-A2019A2EE297}" type="datetimeFigureOut">
              <a:rPr lang="en-GB" smtClean="0"/>
              <a:t>19/09/2025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3DC58-EC5C-4F9C-A3D1-A1F3514E2E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916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87AA2-985B-4650-92B9-A2019A2EE297}" type="datetimeFigureOut">
              <a:rPr lang="en-GB" smtClean="0"/>
              <a:t>19/09/2025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3DC58-EC5C-4F9C-A3D1-A1F3514E2E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3294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D87AA2-985B-4650-92B9-A2019A2EE297}" type="datetimeFigureOut">
              <a:rPr lang="en-GB" smtClean="0"/>
              <a:t>19/09/2025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3DC58-EC5C-4F9C-A3D1-A1F3514E2E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7058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4a"/><Relationship Id="rId13" Type="http://schemas.openxmlformats.org/officeDocument/2006/relationships/slideLayout" Target="../slideLayouts/slideLayout2.xml"/><Relationship Id="rId18" Type="http://schemas.openxmlformats.org/officeDocument/2006/relationships/image" Target="../media/image5.png"/><Relationship Id="rId3" Type="http://schemas.microsoft.com/office/2007/relationships/media" Target="../media/media2.m4a"/><Relationship Id="rId7" Type="http://schemas.microsoft.com/office/2007/relationships/media" Target="../media/media4.m4a"/><Relationship Id="rId12" Type="http://schemas.openxmlformats.org/officeDocument/2006/relationships/audio" Target="../media/media6.m4a"/><Relationship Id="rId17" Type="http://schemas.openxmlformats.org/officeDocument/2006/relationships/image" Target="../media/image4.png"/><Relationship Id="rId2" Type="http://schemas.openxmlformats.org/officeDocument/2006/relationships/audio" Target="../media/media1.m4a"/><Relationship Id="rId16" Type="http://schemas.openxmlformats.org/officeDocument/2006/relationships/image" Target="../media/image3.svg"/><Relationship Id="rId1" Type="http://schemas.microsoft.com/office/2007/relationships/media" Target="../media/media1.m4a"/><Relationship Id="rId6" Type="http://schemas.openxmlformats.org/officeDocument/2006/relationships/audio" Target="../media/media3.m4a"/><Relationship Id="rId11" Type="http://schemas.microsoft.com/office/2007/relationships/media" Target="../media/media6.m4a"/><Relationship Id="rId5" Type="http://schemas.microsoft.com/office/2007/relationships/media" Target="../media/media3.m4a"/><Relationship Id="rId15" Type="http://schemas.openxmlformats.org/officeDocument/2006/relationships/image" Target="../media/image2.png"/><Relationship Id="rId10" Type="http://schemas.openxmlformats.org/officeDocument/2006/relationships/audio" Target="../media/media5.m4a"/><Relationship Id="rId4" Type="http://schemas.openxmlformats.org/officeDocument/2006/relationships/audio" Target="../media/media2.m4a"/><Relationship Id="rId9" Type="http://schemas.microsoft.com/office/2007/relationships/media" Target="../media/media5.m4a"/><Relationship Id="rId1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4563D0E-4ACE-86E0-C283-B59191FC6430}"/>
              </a:ext>
            </a:extLst>
          </p:cNvPr>
          <p:cNvSpPr/>
          <p:nvPr/>
        </p:nvSpPr>
        <p:spPr>
          <a:xfrm>
            <a:off x="969450" y="780155"/>
            <a:ext cx="7200000" cy="5400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9577B3-A182-0F72-D07A-D9F243483F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869451" y="-119858"/>
            <a:ext cx="5400000" cy="72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Freeform 12">
            <a:extLst>
              <a:ext uri="{FF2B5EF4-FFF2-40B4-BE49-F238E27FC236}">
                <a16:creationId xmlns:a16="http://schemas.microsoft.com/office/drawing/2014/main" id="{8944E0BA-9C88-BE06-A945-C71C4EDF3FA6}"/>
              </a:ext>
            </a:extLst>
          </p:cNvPr>
          <p:cNvSpPr/>
          <p:nvPr/>
        </p:nvSpPr>
        <p:spPr>
          <a:xfrm>
            <a:off x="7496055" y="954649"/>
            <a:ext cx="423078" cy="446068"/>
          </a:xfrm>
          <a:custGeom>
            <a:avLst/>
            <a:gdLst/>
            <a:ahLst/>
            <a:cxnLst/>
            <a:rect l="l" t="t" r="r" b="b"/>
            <a:pathLst>
              <a:path w="1216690" h="1216690">
                <a:moveTo>
                  <a:pt x="0" y="0"/>
                </a:moveTo>
                <a:lnTo>
                  <a:pt x="1216690" y="0"/>
                </a:lnTo>
                <a:lnTo>
                  <a:pt x="1216690" y="1216690"/>
                </a:lnTo>
                <a:lnTo>
                  <a:pt x="0" y="121669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EF4F84-1F69-E615-90EA-5C9CF40B23A0}"/>
              </a:ext>
            </a:extLst>
          </p:cNvPr>
          <p:cNvSpPr txBox="1"/>
          <p:nvPr/>
        </p:nvSpPr>
        <p:spPr>
          <a:xfrm>
            <a:off x="1274007" y="1019967"/>
            <a:ext cx="5400000" cy="307777"/>
          </a:xfrm>
          <a:prstGeom prst="rect">
            <a:avLst/>
          </a:prstGeom>
          <a:pattFill prst="pct5">
            <a:fgClr>
              <a:schemeClr val="accent4">
                <a:lumMod val="20000"/>
                <a:lumOff val="80000"/>
              </a:schemeClr>
            </a:fgClr>
            <a:bgClr>
              <a:schemeClr val="bg1"/>
            </a:bgClr>
          </a:pattFill>
          <a:ln w="38100">
            <a:solidFill>
              <a:srgbClr val="FDB52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latin typeface="Century Gothic" panose="020B0502020202020204" pitchFamily="34" charset="0"/>
              </a:rPr>
              <a:t>Year 3 Autumn 1 Knowledge Organiser: A new start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025EC8-3BC8-EAF7-172F-1DB534DA3205}"/>
              </a:ext>
            </a:extLst>
          </p:cNvPr>
          <p:cNvSpPr txBox="1"/>
          <p:nvPr/>
        </p:nvSpPr>
        <p:spPr>
          <a:xfrm>
            <a:off x="1205916" y="1530674"/>
            <a:ext cx="2849205" cy="1323439"/>
          </a:xfrm>
          <a:prstGeom prst="rect">
            <a:avLst/>
          </a:prstGeom>
          <a:pattFill prst="pct5">
            <a:fgClr>
              <a:schemeClr val="accent4">
                <a:lumMod val="20000"/>
                <a:lumOff val="80000"/>
              </a:schemeClr>
            </a:fgClr>
            <a:bgClr>
              <a:schemeClr val="bg1"/>
            </a:bgClr>
          </a:pattFill>
          <a:ln w="38100">
            <a:solidFill>
              <a:srgbClr val="04BBFA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b="1" u="sng" dirty="0">
                <a:latin typeface="Century Gothic" panose="020B0502020202020204" pitchFamily="34" charset="0"/>
              </a:rPr>
              <a:t>Greetings Bank</a:t>
            </a:r>
          </a:p>
          <a:p>
            <a:endParaRPr lang="en-GB" sz="1000" b="1" u="sng" dirty="0">
              <a:latin typeface="Century Gothic" panose="020B0502020202020204" pitchFamily="34" charset="0"/>
            </a:endParaRPr>
          </a:p>
          <a:p>
            <a:r>
              <a:rPr lang="en-GB" sz="1000" b="1" dirty="0">
                <a:latin typeface="Century Gothic" panose="020B0502020202020204" pitchFamily="34" charset="0"/>
              </a:rPr>
              <a:t>Hola</a:t>
            </a:r>
            <a:r>
              <a:rPr lang="en-GB" sz="1000" dirty="0">
                <a:latin typeface="Century Gothic" panose="020B0502020202020204" pitchFamily="34" charset="0"/>
              </a:rPr>
              <a:t> – hello</a:t>
            </a:r>
          </a:p>
          <a:p>
            <a:r>
              <a:rPr lang="en-GB" sz="1000" b="1" dirty="0">
                <a:latin typeface="Century Gothic" panose="020B0502020202020204" pitchFamily="34" charset="0"/>
              </a:rPr>
              <a:t>Buenos días </a:t>
            </a:r>
            <a:r>
              <a:rPr lang="en-GB" sz="1000" dirty="0">
                <a:latin typeface="Century Gothic" panose="020B0502020202020204" pitchFamily="34" charset="0"/>
              </a:rPr>
              <a:t>– Good morning</a:t>
            </a:r>
          </a:p>
          <a:p>
            <a:r>
              <a:rPr lang="en-GB" sz="1000" b="1" dirty="0">
                <a:latin typeface="Century Gothic" panose="020B0502020202020204" pitchFamily="34" charset="0"/>
              </a:rPr>
              <a:t>Buenas tardes </a:t>
            </a:r>
            <a:r>
              <a:rPr lang="en-GB" sz="1000" dirty="0">
                <a:latin typeface="Century Gothic" panose="020B0502020202020204" pitchFamily="34" charset="0"/>
              </a:rPr>
              <a:t>- Good afternoon / evening</a:t>
            </a:r>
          </a:p>
          <a:p>
            <a:r>
              <a:rPr lang="en-GB" sz="1000" b="1" dirty="0">
                <a:latin typeface="Century Gothic" panose="020B0502020202020204" pitchFamily="34" charset="0"/>
              </a:rPr>
              <a:t>Buenas noches </a:t>
            </a:r>
            <a:r>
              <a:rPr lang="en-GB" sz="1000" dirty="0">
                <a:latin typeface="Century Gothic" panose="020B0502020202020204" pitchFamily="34" charset="0"/>
              </a:rPr>
              <a:t>– Good night</a:t>
            </a:r>
          </a:p>
          <a:p>
            <a:r>
              <a:rPr lang="en-GB" sz="1000" b="1" dirty="0">
                <a:latin typeface="Century Gothic" panose="020B0502020202020204" pitchFamily="34" charset="0"/>
              </a:rPr>
              <a:t>Hasta luego </a:t>
            </a:r>
            <a:r>
              <a:rPr lang="en-GB" sz="1000" dirty="0">
                <a:latin typeface="Century Gothic" panose="020B0502020202020204" pitchFamily="34" charset="0"/>
              </a:rPr>
              <a:t>– See you soon</a:t>
            </a:r>
          </a:p>
          <a:p>
            <a:r>
              <a:rPr lang="en-GB" sz="1000" b="1" dirty="0">
                <a:latin typeface="Century Gothic" panose="020B0502020202020204" pitchFamily="34" charset="0"/>
              </a:rPr>
              <a:t>Adiós</a:t>
            </a:r>
            <a:r>
              <a:rPr lang="en-GB" sz="1000" dirty="0">
                <a:latin typeface="Century Gothic" panose="020B0502020202020204" pitchFamily="34" charset="0"/>
              </a:rPr>
              <a:t> – Goodbye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FE8BA1-192B-AD64-05C6-416C654D1FD0}"/>
              </a:ext>
            </a:extLst>
          </p:cNvPr>
          <p:cNvSpPr txBox="1"/>
          <p:nvPr/>
        </p:nvSpPr>
        <p:spPr>
          <a:xfrm>
            <a:off x="1205916" y="2963459"/>
            <a:ext cx="1463009" cy="1477328"/>
          </a:xfrm>
          <a:prstGeom prst="rect">
            <a:avLst/>
          </a:prstGeom>
          <a:pattFill prst="pct5">
            <a:fgClr>
              <a:schemeClr val="accent4">
                <a:lumMod val="20000"/>
                <a:lumOff val="80000"/>
              </a:schemeClr>
            </a:fgClr>
            <a:bgClr>
              <a:schemeClr val="bg1"/>
            </a:bgClr>
          </a:pattFill>
          <a:ln w="38100">
            <a:solidFill>
              <a:srgbClr val="04BBFA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b="1" u="sng" dirty="0">
                <a:latin typeface="Century Gothic" panose="020B0502020202020204" pitchFamily="34" charset="0"/>
              </a:rPr>
              <a:t>Colours Bank</a:t>
            </a:r>
          </a:p>
          <a:p>
            <a:r>
              <a:rPr lang="en-GB" sz="1000" b="1" dirty="0">
                <a:latin typeface="Century Gothic" panose="020B0502020202020204" pitchFamily="34" charset="0"/>
              </a:rPr>
              <a:t>azul</a:t>
            </a:r>
            <a:r>
              <a:rPr lang="en-GB" sz="1000" dirty="0">
                <a:latin typeface="Century Gothic" panose="020B0502020202020204" pitchFamily="34" charset="0"/>
              </a:rPr>
              <a:t> - blue</a:t>
            </a:r>
          </a:p>
          <a:p>
            <a:r>
              <a:rPr lang="en-GB" sz="1000" b="1" dirty="0">
                <a:latin typeface="Century Gothic" panose="020B0502020202020204" pitchFamily="34" charset="0"/>
              </a:rPr>
              <a:t>blanco</a:t>
            </a:r>
            <a:r>
              <a:rPr lang="en-GB" sz="1000" dirty="0">
                <a:latin typeface="Century Gothic" panose="020B0502020202020204" pitchFamily="34" charset="0"/>
              </a:rPr>
              <a:t> - white</a:t>
            </a:r>
          </a:p>
          <a:p>
            <a:r>
              <a:rPr lang="en-GB" sz="1000" b="1" dirty="0">
                <a:latin typeface="Century Gothic" panose="020B0502020202020204" pitchFamily="34" charset="0"/>
              </a:rPr>
              <a:t>rojo</a:t>
            </a:r>
            <a:r>
              <a:rPr lang="en-GB" sz="1000" dirty="0">
                <a:latin typeface="Century Gothic" panose="020B0502020202020204" pitchFamily="34" charset="0"/>
              </a:rPr>
              <a:t> - red</a:t>
            </a:r>
          </a:p>
          <a:p>
            <a:r>
              <a:rPr lang="en-GB" sz="1000" b="1" dirty="0">
                <a:latin typeface="Century Gothic" panose="020B0502020202020204" pitchFamily="34" charset="0"/>
              </a:rPr>
              <a:t>negro</a:t>
            </a:r>
            <a:r>
              <a:rPr lang="en-GB" sz="1000" dirty="0">
                <a:latin typeface="Century Gothic" panose="020B0502020202020204" pitchFamily="34" charset="0"/>
              </a:rPr>
              <a:t> - black</a:t>
            </a:r>
          </a:p>
          <a:p>
            <a:r>
              <a:rPr lang="en-GB" sz="1000" b="1" dirty="0">
                <a:latin typeface="Century Gothic" panose="020B0502020202020204" pitchFamily="34" charset="0"/>
              </a:rPr>
              <a:t>amarillo</a:t>
            </a:r>
            <a:r>
              <a:rPr lang="en-GB" sz="1000" dirty="0">
                <a:latin typeface="Century Gothic" panose="020B0502020202020204" pitchFamily="34" charset="0"/>
              </a:rPr>
              <a:t> - yellow</a:t>
            </a:r>
          </a:p>
          <a:p>
            <a:r>
              <a:rPr lang="en-GB" sz="1000" b="1" dirty="0">
                <a:latin typeface="Century Gothic" panose="020B0502020202020204" pitchFamily="34" charset="0"/>
              </a:rPr>
              <a:t>verde</a:t>
            </a:r>
            <a:r>
              <a:rPr lang="en-GB" sz="1000" dirty="0">
                <a:latin typeface="Century Gothic" panose="020B0502020202020204" pitchFamily="34" charset="0"/>
              </a:rPr>
              <a:t> – green</a:t>
            </a:r>
          </a:p>
          <a:p>
            <a:r>
              <a:rPr lang="en-GB" sz="1000" b="1" dirty="0">
                <a:latin typeface="Century Gothic" panose="020B0502020202020204" pitchFamily="34" charset="0"/>
              </a:rPr>
              <a:t>naranja </a:t>
            </a:r>
            <a:r>
              <a:rPr lang="en-GB" sz="1000" dirty="0">
                <a:latin typeface="Century Gothic" panose="020B0502020202020204" pitchFamily="34" charset="0"/>
              </a:rPr>
              <a:t>– orange</a:t>
            </a:r>
          </a:p>
          <a:p>
            <a:r>
              <a:rPr lang="en-GB" sz="1000" b="1" dirty="0">
                <a:latin typeface="Century Gothic" panose="020B0502020202020204" pitchFamily="34" charset="0"/>
              </a:rPr>
              <a:t>rosa </a:t>
            </a:r>
            <a:r>
              <a:rPr lang="en-GB" sz="1000" dirty="0">
                <a:latin typeface="Century Gothic" panose="020B0502020202020204" pitchFamily="34" charset="0"/>
              </a:rPr>
              <a:t>- pink</a:t>
            </a:r>
            <a:endParaRPr lang="en-GB" sz="1000" b="1" dirty="0">
              <a:latin typeface="Century Gothic" panose="020B0502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68516E-BE79-FF81-5399-605B4095E3E7}"/>
              </a:ext>
            </a:extLst>
          </p:cNvPr>
          <p:cNvSpPr txBox="1"/>
          <p:nvPr/>
        </p:nvSpPr>
        <p:spPr>
          <a:xfrm>
            <a:off x="4143609" y="1530674"/>
            <a:ext cx="2611512" cy="2400657"/>
          </a:xfrm>
          <a:prstGeom prst="rect">
            <a:avLst/>
          </a:prstGeom>
          <a:pattFill prst="pct5">
            <a:fgClr>
              <a:schemeClr val="accent4">
                <a:lumMod val="20000"/>
                <a:lumOff val="80000"/>
              </a:schemeClr>
            </a:fgClr>
            <a:bgClr>
              <a:schemeClr val="bg1"/>
            </a:bgClr>
          </a:pattFill>
          <a:ln w="38100">
            <a:solidFill>
              <a:srgbClr val="04BBFA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b="1" u="sng" dirty="0">
                <a:latin typeface="Century Gothic" panose="020B0502020202020204" pitchFamily="34" charset="0"/>
              </a:rPr>
              <a:t>Question and answer Bank</a:t>
            </a:r>
          </a:p>
          <a:p>
            <a:endParaRPr lang="en-GB" sz="1000" b="1" u="sng" dirty="0">
              <a:latin typeface="Century Gothic" panose="020B0502020202020204" pitchFamily="34" charset="0"/>
            </a:endParaRPr>
          </a:p>
          <a:p>
            <a:r>
              <a:rPr lang="en-GB" sz="1000" b="1" dirty="0">
                <a:latin typeface="Century Gothic" panose="020B0502020202020204" pitchFamily="34" charset="0"/>
              </a:rPr>
              <a:t>¿Cómo estás? </a:t>
            </a:r>
            <a:r>
              <a:rPr lang="en-GB" sz="1000" dirty="0">
                <a:latin typeface="Century Gothic" panose="020B0502020202020204" pitchFamily="34" charset="0"/>
              </a:rPr>
              <a:t>– How are you?</a:t>
            </a:r>
          </a:p>
          <a:p>
            <a:r>
              <a:rPr lang="en-GB" sz="1000" b="1" dirty="0">
                <a:latin typeface="Century Gothic" panose="020B0502020202020204" pitchFamily="34" charset="0"/>
              </a:rPr>
              <a:t>Estoy bien. </a:t>
            </a:r>
            <a:r>
              <a:rPr lang="en-GB" sz="1000" dirty="0">
                <a:latin typeface="Century Gothic" panose="020B0502020202020204" pitchFamily="34" charset="0"/>
              </a:rPr>
              <a:t>– I am good.</a:t>
            </a:r>
          </a:p>
          <a:p>
            <a:r>
              <a:rPr lang="en-GB" sz="1000" b="1" dirty="0">
                <a:latin typeface="Century Gothic" panose="020B0502020202020204" pitchFamily="34" charset="0"/>
              </a:rPr>
              <a:t>Estoy muy bien. </a:t>
            </a:r>
            <a:r>
              <a:rPr lang="en-GB" sz="1000" dirty="0">
                <a:latin typeface="Century Gothic" panose="020B0502020202020204" pitchFamily="34" charset="0"/>
              </a:rPr>
              <a:t>– I am really good.</a:t>
            </a:r>
          </a:p>
          <a:p>
            <a:r>
              <a:rPr lang="en-GB" sz="1000" b="1" dirty="0">
                <a:latin typeface="Century Gothic" panose="020B0502020202020204" pitchFamily="34" charset="0"/>
              </a:rPr>
              <a:t>Estoy así así. </a:t>
            </a:r>
            <a:r>
              <a:rPr lang="en-GB" sz="1000" dirty="0">
                <a:latin typeface="Century Gothic" panose="020B0502020202020204" pitchFamily="34" charset="0"/>
              </a:rPr>
              <a:t>– I am okay.</a:t>
            </a:r>
          </a:p>
          <a:p>
            <a:r>
              <a:rPr lang="en-GB" sz="1000" b="1" dirty="0">
                <a:latin typeface="Century Gothic" panose="020B0502020202020204" pitchFamily="34" charset="0"/>
              </a:rPr>
              <a:t>Estoy mal. </a:t>
            </a:r>
            <a:r>
              <a:rPr lang="en-GB" sz="1000" dirty="0">
                <a:latin typeface="Century Gothic" panose="020B0502020202020204" pitchFamily="34" charset="0"/>
              </a:rPr>
              <a:t>– I am not good.</a:t>
            </a:r>
          </a:p>
          <a:p>
            <a:r>
              <a:rPr lang="en-GB" sz="1000" b="1" dirty="0">
                <a:latin typeface="Century Gothic" panose="020B0502020202020204" pitchFamily="34" charset="0"/>
              </a:rPr>
              <a:t>Estoy muy mal. </a:t>
            </a:r>
            <a:r>
              <a:rPr lang="en-GB" sz="1000" dirty="0">
                <a:latin typeface="Century Gothic" panose="020B0502020202020204" pitchFamily="34" charset="0"/>
              </a:rPr>
              <a:t>– I am feeling really bad.</a:t>
            </a:r>
          </a:p>
          <a:p>
            <a:endParaRPr lang="en-GB" sz="1000" b="1" dirty="0">
              <a:latin typeface="Century Gothic" panose="020B0502020202020204" pitchFamily="34" charset="0"/>
            </a:endParaRPr>
          </a:p>
          <a:p>
            <a:endParaRPr lang="en-GB" sz="1000" b="1" dirty="0">
              <a:latin typeface="Century Gothic" panose="020B0502020202020204" pitchFamily="34" charset="0"/>
            </a:endParaRPr>
          </a:p>
          <a:p>
            <a:r>
              <a:rPr lang="en-GB" sz="1000" b="1" dirty="0">
                <a:latin typeface="Century Gothic" panose="020B0502020202020204" pitchFamily="34" charset="0"/>
              </a:rPr>
              <a:t>¿Cómo te llamas? </a:t>
            </a:r>
            <a:r>
              <a:rPr lang="en-GB" sz="1000" dirty="0">
                <a:latin typeface="Century Gothic" panose="020B0502020202020204" pitchFamily="34" charset="0"/>
              </a:rPr>
              <a:t>- What are you called?</a:t>
            </a:r>
          </a:p>
          <a:p>
            <a:r>
              <a:rPr lang="en-GB" sz="1000" b="1" dirty="0">
                <a:latin typeface="Century Gothic" panose="020B0502020202020204" pitchFamily="34" charset="0"/>
              </a:rPr>
              <a:t>Me llamo… </a:t>
            </a:r>
            <a:r>
              <a:rPr lang="en-GB" sz="1000" dirty="0">
                <a:latin typeface="Century Gothic" panose="020B0502020202020204" pitchFamily="34" charset="0"/>
              </a:rPr>
              <a:t> -</a:t>
            </a:r>
            <a:r>
              <a:rPr lang="en-GB" sz="1000" b="1" dirty="0">
                <a:latin typeface="Century Gothic" panose="020B0502020202020204" pitchFamily="34" charset="0"/>
              </a:rPr>
              <a:t> </a:t>
            </a:r>
            <a:r>
              <a:rPr lang="en-GB" sz="1000" dirty="0">
                <a:latin typeface="Century Gothic" panose="020B0502020202020204" pitchFamily="34" charset="0"/>
              </a:rPr>
              <a:t>I am called…</a:t>
            </a:r>
          </a:p>
          <a:p>
            <a:endParaRPr lang="en-GB" sz="1000" dirty="0">
              <a:latin typeface="Century Gothic" panose="020B0502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A3CF672-89A8-7CE3-2754-B90D803EED3D}"/>
              </a:ext>
            </a:extLst>
          </p:cNvPr>
          <p:cNvSpPr txBox="1"/>
          <p:nvPr/>
        </p:nvSpPr>
        <p:spPr>
          <a:xfrm>
            <a:off x="6838154" y="1534505"/>
            <a:ext cx="1100958" cy="2246769"/>
          </a:xfrm>
          <a:prstGeom prst="rect">
            <a:avLst/>
          </a:prstGeom>
          <a:pattFill prst="pct5">
            <a:fgClr>
              <a:schemeClr val="accent4">
                <a:lumMod val="20000"/>
                <a:lumOff val="80000"/>
              </a:schemeClr>
            </a:fgClr>
            <a:bgClr>
              <a:schemeClr val="bg1"/>
            </a:bgClr>
          </a:pattFill>
          <a:ln w="38100">
            <a:solidFill>
              <a:srgbClr val="04BBFA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b="1" u="sng" dirty="0">
                <a:latin typeface="Century Gothic" panose="020B0502020202020204" pitchFamily="34" charset="0"/>
              </a:rPr>
              <a:t>Numbers Bank</a:t>
            </a:r>
          </a:p>
          <a:p>
            <a:endParaRPr lang="en-GB" sz="1000" b="1" u="sng" dirty="0">
              <a:latin typeface="Century Gothic" panose="020B0502020202020204" pitchFamily="34" charset="0"/>
            </a:endParaRPr>
          </a:p>
          <a:p>
            <a:r>
              <a:rPr lang="en-GB" sz="1000" b="1" dirty="0">
                <a:latin typeface="Century Gothic" panose="020B0502020202020204" pitchFamily="34" charset="0"/>
              </a:rPr>
              <a:t>cero</a:t>
            </a:r>
            <a:r>
              <a:rPr lang="en-GB" sz="1000" dirty="0">
                <a:latin typeface="Century Gothic" panose="020B0502020202020204" pitchFamily="34" charset="0"/>
              </a:rPr>
              <a:t> - 0</a:t>
            </a:r>
          </a:p>
          <a:p>
            <a:r>
              <a:rPr lang="en-GB" sz="1000" b="1" dirty="0">
                <a:latin typeface="Century Gothic" panose="020B0502020202020204" pitchFamily="34" charset="0"/>
              </a:rPr>
              <a:t>uno</a:t>
            </a:r>
            <a:r>
              <a:rPr lang="en-GB" sz="1000" dirty="0">
                <a:latin typeface="Century Gothic" panose="020B0502020202020204" pitchFamily="34" charset="0"/>
              </a:rPr>
              <a:t> - 1</a:t>
            </a:r>
          </a:p>
          <a:p>
            <a:r>
              <a:rPr lang="en-GB" sz="1000" b="1" dirty="0">
                <a:latin typeface="Century Gothic" panose="020B0502020202020204" pitchFamily="34" charset="0"/>
              </a:rPr>
              <a:t>dos </a:t>
            </a:r>
            <a:r>
              <a:rPr lang="en-GB" sz="1000" dirty="0">
                <a:latin typeface="Century Gothic" panose="020B0502020202020204" pitchFamily="34" charset="0"/>
              </a:rPr>
              <a:t>-  2</a:t>
            </a:r>
          </a:p>
          <a:p>
            <a:r>
              <a:rPr lang="en-GB" sz="1000" b="1" dirty="0">
                <a:latin typeface="Century Gothic" panose="020B0502020202020204" pitchFamily="34" charset="0"/>
              </a:rPr>
              <a:t>tres</a:t>
            </a:r>
            <a:r>
              <a:rPr lang="en-GB" sz="1000" dirty="0">
                <a:latin typeface="Century Gothic" panose="020B0502020202020204" pitchFamily="34" charset="0"/>
              </a:rPr>
              <a:t> - 3</a:t>
            </a:r>
          </a:p>
          <a:p>
            <a:r>
              <a:rPr lang="en-GB" sz="1000" b="1" dirty="0">
                <a:latin typeface="Century Gothic" panose="020B0502020202020204" pitchFamily="34" charset="0"/>
              </a:rPr>
              <a:t>cuatro</a:t>
            </a:r>
            <a:r>
              <a:rPr lang="en-GB" sz="1000" dirty="0">
                <a:latin typeface="Century Gothic" panose="020B0502020202020204" pitchFamily="34" charset="0"/>
              </a:rPr>
              <a:t> - 4</a:t>
            </a:r>
          </a:p>
          <a:p>
            <a:r>
              <a:rPr lang="en-GB" sz="1000" b="1" dirty="0">
                <a:latin typeface="Century Gothic" panose="020B0502020202020204" pitchFamily="34" charset="0"/>
              </a:rPr>
              <a:t>cinco</a:t>
            </a:r>
            <a:r>
              <a:rPr lang="en-GB" sz="1000" dirty="0">
                <a:latin typeface="Century Gothic" panose="020B0502020202020204" pitchFamily="34" charset="0"/>
              </a:rPr>
              <a:t> - 5</a:t>
            </a:r>
          </a:p>
          <a:p>
            <a:r>
              <a:rPr lang="en-GB" sz="1000" b="1" dirty="0">
                <a:latin typeface="Century Gothic" panose="020B0502020202020204" pitchFamily="34" charset="0"/>
              </a:rPr>
              <a:t>seis</a:t>
            </a:r>
            <a:r>
              <a:rPr lang="en-GB" sz="1000" dirty="0">
                <a:latin typeface="Century Gothic" panose="020B0502020202020204" pitchFamily="34" charset="0"/>
              </a:rPr>
              <a:t> - 6</a:t>
            </a:r>
          </a:p>
          <a:p>
            <a:r>
              <a:rPr lang="en-GB" sz="1000" b="1" dirty="0">
                <a:latin typeface="Century Gothic" panose="020B0502020202020204" pitchFamily="34" charset="0"/>
              </a:rPr>
              <a:t>siete</a:t>
            </a:r>
            <a:r>
              <a:rPr lang="en-GB" sz="1000" dirty="0">
                <a:latin typeface="Century Gothic" panose="020B0502020202020204" pitchFamily="34" charset="0"/>
              </a:rPr>
              <a:t> - 7</a:t>
            </a:r>
          </a:p>
          <a:p>
            <a:r>
              <a:rPr lang="en-GB" sz="1000" b="1" dirty="0">
                <a:latin typeface="Century Gothic" panose="020B0502020202020204" pitchFamily="34" charset="0"/>
              </a:rPr>
              <a:t>ocho</a:t>
            </a:r>
            <a:r>
              <a:rPr lang="en-GB" sz="1000" dirty="0">
                <a:latin typeface="Century Gothic" panose="020B0502020202020204" pitchFamily="34" charset="0"/>
              </a:rPr>
              <a:t> - 8</a:t>
            </a:r>
          </a:p>
          <a:p>
            <a:r>
              <a:rPr lang="en-GB" sz="1000" b="1" dirty="0">
                <a:latin typeface="Century Gothic" panose="020B0502020202020204" pitchFamily="34" charset="0"/>
              </a:rPr>
              <a:t>nueve</a:t>
            </a:r>
            <a:r>
              <a:rPr lang="en-GB" sz="1000" dirty="0">
                <a:latin typeface="Century Gothic" panose="020B0502020202020204" pitchFamily="34" charset="0"/>
              </a:rPr>
              <a:t> - 9</a:t>
            </a:r>
          </a:p>
          <a:p>
            <a:r>
              <a:rPr lang="en-GB" sz="1000" b="1" dirty="0">
                <a:latin typeface="Century Gothic" panose="020B0502020202020204" pitchFamily="34" charset="0"/>
              </a:rPr>
              <a:t>diez</a:t>
            </a:r>
            <a:r>
              <a:rPr lang="en-GB" sz="1000" dirty="0">
                <a:latin typeface="Century Gothic" panose="020B0502020202020204" pitchFamily="34" charset="0"/>
              </a:rPr>
              <a:t> – 10</a:t>
            </a:r>
          </a:p>
          <a:p>
            <a:endParaRPr lang="en-GB" sz="1000" dirty="0">
              <a:latin typeface="Century Gothic" panose="020B0502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1C7ACAD-F77A-3BA8-6D4D-2E5DF84B6488}"/>
              </a:ext>
            </a:extLst>
          </p:cNvPr>
          <p:cNvSpPr txBox="1"/>
          <p:nvPr/>
        </p:nvSpPr>
        <p:spPr>
          <a:xfrm>
            <a:off x="4062496" y="4006125"/>
            <a:ext cx="3877025" cy="1938992"/>
          </a:xfrm>
          <a:prstGeom prst="rect">
            <a:avLst/>
          </a:prstGeom>
          <a:pattFill prst="pct5">
            <a:fgClr>
              <a:schemeClr val="accent4">
                <a:lumMod val="20000"/>
                <a:lumOff val="80000"/>
              </a:schemeClr>
            </a:fgClr>
            <a:bgClr>
              <a:schemeClr val="bg1"/>
            </a:bgClr>
          </a:pattFill>
          <a:ln w="38100">
            <a:solidFill>
              <a:srgbClr val="32B92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b="1" u="sng" dirty="0">
                <a:latin typeface="Century Gothic" panose="020B0502020202020204" pitchFamily="34" charset="0"/>
              </a:rPr>
              <a:t>Grammar</a:t>
            </a:r>
          </a:p>
          <a:p>
            <a:r>
              <a:rPr lang="en-GB" sz="1000" dirty="0">
                <a:latin typeface="Century Gothic" panose="020B0502020202020204" pitchFamily="34" charset="0"/>
              </a:rPr>
              <a:t>Colours are words that describe objects.</a:t>
            </a:r>
          </a:p>
          <a:p>
            <a:r>
              <a:rPr lang="en-GB" sz="1000" dirty="0">
                <a:latin typeface="Century Gothic" panose="020B0502020202020204" pitchFamily="34" charset="0"/>
              </a:rPr>
              <a:t>We call them “adjectives”. Watch out in Spanish every time we meet the colours as the spelling might change to match the object the colour describes.</a:t>
            </a:r>
          </a:p>
          <a:p>
            <a:endParaRPr lang="en-GB" sz="1000" dirty="0">
              <a:latin typeface="Century Gothic" panose="020B0502020202020204" pitchFamily="34" charset="0"/>
            </a:endParaRPr>
          </a:p>
          <a:p>
            <a:r>
              <a:rPr lang="en-GB" sz="1000" dirty="0">
                <a:latin typeface="Century Gothic" panose="020B0502020202020204" pitchFamily="34" charset="0"/>
              </a:rPr>
              <a:t>When you ask a question in Spanish you can turn a sentence into a question by </a:t>
            </a:r>
            <a:r>
              <a:rPr lang="en-GB" sz="1000" b="1" dirty="0">
                <a:latin typeface="Century Gothic" panose="020B0502020202020204" pitchFamily="34" charset="0"/>
              </a:rPr>
              <a:t>raising the pitch of your voice </a:t>
            </a:r>
            <a:r>
              <a:rPr lang="en-GB" sz="1000" dirty="0">
                <a:latin typeface="Century Gothic" panose="020B0502020202020204" pitchFamily="34" charset="0"/>
              </a:rPr>
              <a:t>at the end of the question. </a:t>
            </a:r>
            <a:r>
              <a:rPr lang="en-GB" sz="1000" b="1" dirty="0">
                <a:latin typeface="Century Gothic" panose="020B0502020202020204" pitchFamily="34" charset="0"/>
              </a:rPr>
              <a:t>e.g.</a:t>
            </a:r>
          </a:p>
          <a:p>
            <a:endParaRPr lang="en-GB" sz="1000" b="1" dirty="0">
              <a:latin typeface="Century Gothic" panose="020B0502020202020204" pitchFamily="34" charset="0"/>
            </a:endParaRPr>
          </a:p>
          <a:p>
            <a:r>
              <a:rPr lang="en-GB" sz="1000" b="1" dirty="0">
                <a:latin typeface="Century Gothic" panose="020B0502020202020204" pitchFamily="34" charset="0"/>
              </a:rPr>
              <a:t>¿Cómo estás?</a:t>
            </a:r>
          </a:p>
          <a:p>
            <a:r>
              <a:rPr lang="en-GB" sz="1000" b="1" dirty="0">
                <a:latin typeface="Century Gothic" panose="020B0502020202020204" pitchFamily="34" charset="0"/>
              </a:rPr>
              <a:t>¿Cómo te llamas?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6751675-CEC7-0D9B-70FF-C6C026B51C6E}"/>
              </a:ext>
            </a:extLst>
          </p:cNvPr>
          <p:cNvSpPr txBox="1"/>
          <p:nvPr/>
        </p:nvSpPr>
        <p:spPr>
          <a:xfrm>
            <a:off x="1205916" y="4548406"/>
            <a:ext cx="2768091" cy="1323439"/>
          </a:xfrm>
          <a:prstGeom prst="rect">
            <a:avLst/>
          </a:prstGeom>
          <a:pattFill prst="pct5">
            <a:fgClr>
              <a:schemeClr val="accent4">
                <a:lumMod val="20000"/>
                <a:lumOff val="80000"/>
              </a:schemeClr>
            </a:fgClr>
            <a:bgClr>
              <a:schemeClr val="bg1"/>
            </a:bgClr>
          </a:pattFill>
          <a:ln w="38100">
            <a:solidFill>
              <a:srgbClr val="8A095B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b="1" u="sng" dirty="0">
                <a:latin typeface="Century Gothic" panose="020B0502020202020204" pitchFamily="34" charset="0"/>
              </a:rPr>
              <a:t>Fact</a:t>
            </a:r>
          </a:p>
          <a:p>
            <a:endParaRPr lang="en-GB" sz="1000" b="1" u="sng" dirty="0">
              <a:latin typeface="Century Gothic" panose="020B0502020202020204" pitchFamily="34" charset="0"/>
            </a:endParaRPr>
          </a:p>
          <a:p>
            <a:r>
              <a:rPr lang="en-GB" sz="1000" dirty="0">
                <a:latin typeface="Century Gothic" panose="020B0502020202020204" pitchFamily="34" charset="0"/>
              </a:rPr>
              <a:t>The letter </a:t>
            </a:r>
            <a:r>
              <a:rPr lang="en-GB" sz="1000" b="1" dirty="0">
                <a:latin typeface="Century Gothic" panose="020B0502020202020204" pitchFamily="34" charset="0"/>
              </a:rPr>
              <a:t>C </a:t>
            </a:r>
            <a:r>
              <a:rPr lang="en-GB" sz="1000" dirty="0">
                <a:latin typeface="Century Gothic" panose="020B0502020202020204" pitchFamily="34" charset="0"/>
              </a:rPr>
              <a:t>sounds like an English </a:t>
            </a:r>
            <a:r>
              <a:rPr lang="en-GB" sz="1000" b="1" dirty="0">
                <a:latin typeface="Century Gothic" panose="020B0502020202020204" pitchFamily="34" charset="0"/>
              </a:rPr>
              <a:t>“th” </a:t>
            </a:r>
            <a:r>
              <a:rPr lang="en-GB" sz="1000" dirty="0">
                <a:latin typeface="Century Gothic" panose="020B0502020202020204" pitchFamily="34" charset="0"/>
              </a:rPr>
              <a:t>when it goes before the letters:</a:t>
            </a:r>
          </a:p>
          <a:p>
            <a:r>
              <a:rPr lang="en-GB" sz="1000" b="1" dirty="0">
                <a:latin typeface="Century Gothic" panose="020B0502020202020204" pitchFamily="34" charset="0"/>
              </a:rPr>
              <a:t>e (ce) </a:t>
            </a:r>
            <a:r>
              <a:rPr lang="en-GB" sz="1000" dirty="0">
                <a:latin typeface="Century Gothic" panose="020B0502020202020204" pitchFamily="34" charset="0"/>
              </a:rPr>
              <a:t>or </a:t>
            </a:r>
            <a:r>
              <a:rPr lang="en-GB" sz="1000" b="1" dirty="0">
                <a:latin typeface="Century Gothic" panose="020B0502020202020204" pitchFamily="34" charset="0"/>
              </a:rPr>
              <a:t>i (ci)</a:t>
            </a:r>
          </a:p>
          <a:p>
            <a:endParaRPr lang="en-GB" sz="1000" b="1" dirty="0">
              <a:latin typeface="Century Gothic" panose="020B0502020202020204" pitchFamily="34" charset="0"/>
            </a:endParaRPr>
          </a:p>
          <a:p>
            <a:r>
              <a:rPr lang="en-GB" sz="1000" dirty="0">
                <a:latin typeface="Century Gothic" panose="020B0502020202020204" pitchFamily="34" charset="0"/>
              </a:rPr>
              <a:t>Practise saying these syllables:  </a:t>
            </a:r>
          </a:p>
          <a:p>
            <a:r>
              <a:rPr lang="en-GB" sz="1000" dirty="0">
                <a:latin typeface="Century Gothic" panose="020B0502020202020204" pitchFamily="34" charset="0"/>
              </a:rPr>
              <a:t>ca  co  cu  ce  ci</a:t>
            </a:r>
            <a:endParaRPr lang="en-GB" sz="1000" b="1" u="sng" dirty="0">
              <a:latin typeface="Century Gothic" panose="020B0502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05C78BD-91D2-58C4-8EB4-BCEED7CD8671}"/>
              </a:ext>
            </a:extLst>
          </p:cNvPr>
          <p:cNvSpPr txBox="1"/>
          <p:nvPr/>
        </p:nvSpPr>
        <p:spPr>
          <a:xfrm>
            <a:off x="2748083" y="2964204"/>
            <a:ext cx="1306683" cy="861774"/>
          </a:xfrm>
          <a:prstGeom prst="rect">
            <a:avLst/>
          </a:prstGeom>
          <a:pattFill prst="pct5">
            <a:fgClr>
              <a:schemeClr val="accent4">
                <a:lumMod val="20000"/>
                <a:lumOff val="80000"/>
              </a:schemeClr>
            </a:fgClr>
            <a:bgClr>
              <a:schemeClr val="bg1"/>
            </a:bgClr>
          </a:patt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b="1" u="sng" dirty="0">
                <a:latin typeface="Century Gothic" panose="020B0502020202020204" pitchFamily="34" charset="0"/>
              </a:rPr>
              <a:t>Phonics</a:t>
            </a:r>
          </a:p>
          <a:p>
            <a:endParaRPr lang="en-GB" sz="1000" b="1" u="sng" dirty="0">
              <a:latin typeface="Century Gothic" panose="020B0502020202020204" pitchFamily="34" charset="0"/>
            </a:endParaRPr>
          </a:p>
          <a:p>
            <a:r>
              <a:rPr lang="en-GB" sz="1000" dirty="0">
                <a:latin typeface="Century Gothic" panose="020B0502020202020204" pitchFamily="34" charset="0"/>
              </a:rPr>
              <a:t>‘</a:t>
            </a:r>
            <a:r>
              <a:rPr lang="en-GB" sz="1000" b="1" dirty="0">
                <a:latin typeface="Century Gothic" panose="020B0502020202020204" pitchFamily="34" charset="0"/>
              </a:rPr>
              <a:t>ll</a:t>
            </a:r>
            <a:r>
              <a:rPr lang="en-GB" sz="1000" dirty="0">
                <a:latin typeface="Century Gothic" panose="020B0502020202020204" pitchFamily="34" charset="0"/>
              </a:rPr>
              <a:t>’ (</a:t>
            </a:r>
            <a:r>
              <a:rPr lang="en-GB" sz="1000" b="1" dirty="0">
                <a:latin typeface="Century Gothic" panose="020B0502020202020204" pitchFamily="34" charset="0"/>
              </a:rPr>
              <a:t>ll</a:t>
            </a:r>
            <a:r>
              <a:rPr lang="en-GB" sz="1000" dirty="0">
                <a:latin typeface="Century Gothic" panose="020B0502020202020204" pitchFamily="34" charset="0"/>
              </a:rPr>
              <a:t>amo, amari</a:t>
            </a:r>
            <a:r>
              <a:rPr lang="en-GB" sz="1000" b="1" dirty="0">
                <a:latin typeface="Century Gothic" panose="020B0502020202020204" pitchFamily="34" charset="0"/>
              </a:rPr>
              <a:t>ll</a:t>
            </a:r>
            <a:r>
              <a:rPr lang="en-GB" sz="1000" dirty="0">
                <a:latin typeface="Century Gothic" panose="020B0502020202020204" pitchFamily="34" charset="0"/>
              </a:rPr>
              <a:t>o)</a:t>
            </a:r>
          </a:p>
          <a:p>
            <a:endParaRPr lang="en-GB" sz="1000" b="1" u="sng" dirty="0">
              <a:latin typeface="Century Gothic" panose="020B0502020202020204" pitchFamily="34" charset="0"/>
            </a:endParaRPr>
          </a:p>
        </p:txBody>
      </p:sp>
      <p:pic>
        <p:nvPicPr>
          <p:cNvPr id="13" name="Picture 12" descr="A close-up of a logo&#10;&#10;Description automatically generated">
            <a:extLst>
              <a:ext uri="{FF2B5EF4-FFF2-40B4-BE49-F238E27FC236}">
                <a16:creationId xmlns:a16="http://schemas.microsoft.com/office/drawing/2014/main" id="{335B7029-EA90-3B0F-FE4A-A46EC0929FE3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113" y="864370"/>
            <a:ext cx="651310" cy="651310"/>
          </a:xfrm>
          <a:prstGeom prst="rect">
            <a:avLst/>
          </a:prstGeom>
        </p:spPr>
      </p:pic>
      <p:pic>
        <p:nvPicPr>
          <p:cNvPr id="14" name="Sonido grabado">
            <a:hlinkClick r:id="" action="ppaction://media"/>
            <a:extLst>
              <a:ext uri="{FF2B5EF4-FFF2-40B4-BE49-F238E27FC236}">
                <a16:creationId xmlns:a16="http://schemas.microsoft.com/office/drawing/2014/main" id="{6B4739AE-40F8-1FE1-7DE0-B112A27E15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19123" y="1605443"/>
            <a:ext cx="247154" cy="25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Sonido grabado">
            <a:hlinkClick r:id="" action="ppaction://media"/>
            <a:extLst>
              <a:ext uri="{FF2B5EF4-FFF2-40B4-BE49-F238E27FC236}">
                <a16:creationId xmlns:a16="http://schemas.microsoft.com/office/drawing/2014/main" id="{8A58A9CB-391E-4ECE-99AD-235449C2398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48609" y="3038259"/>
            <a:ext cx="247154" cy="25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Sonido grabado">
            <a:hlinkClick r:id="" action="ppaction://media"/>
            <a:extLst>
              <a:ext uri="{FF2B5EF4-FFF2-40B4-BE49-F238E27FC236}">
                <a16:creationId xmlns:a16="http://schemas.microsoft.com/office/drawing/2014/main" id="{88E678A8-908A-C0C3-B543-A0C820D287FB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30373" y="1604705"/>
            <a:ext cx="247154" cy="25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Sonido grabado">
            <a:hlinkClick r:id="" action="ppaction://media"/>
            <a:extLst>
              <a:ext uri="{FF2B5EF4-FFF2-40B4-BE49-F238E27FC236}">
                <a16:creationId xmlns:a16="http://schemas.microsoft.com/office/drawing/2014/main" id="{48F4CE98-A64C-3F0C-DA98-696730D18613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8901" y="1931989"/>
            <a:ext cx="247154" cy="25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Sonido grabado">
            <a:hlinkClick r:id="" action="ppaction://media"/>
            <a:extLst>
              <a:ext uri="{FF2B5EF4-FFF2-40B4-BE49-F238E27FC236}">
                <a16:creationId xmlns:a16="http://schemas.microsoft.com/office/drawing/2014/main" id="{66616ED9-A443-2C6D-CA99-FEB9F7D249BB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30373" y="3300186"/>
            <a:ext cx="247154" cy="25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Sonido grabado">
            <a:hlinkClick r:id="" action="ppaction://media"/>
            <a:extLst>
              <a:ext uri="{FF2B5EF4-FFF2-40B4-BE49-F238E27FC236}">
                <a16:creationId xmlns:a16="http://schemas.microsoft.com/office/drawing/2014/main" id="{C17CC5A6-0109-3AAB-F67C-D8E4FEC1ABE3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18884" y="5619844"/>
            <a:ext cx="250723" cy="252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66813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2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514</TotalTime>
  <Words>306</Words>
  <Application>Microsoft Office PowerPoint</Application>
  <PresentationFormat>On-screen Show (4:3)</PresentationFormat>
  <Paragraphs>61</Paragraphs>
  <Slides>1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Century Gothic</vt:lpstr>
      <vt:lpstr>Office 2013 - 2022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Laptop</dc:creator>
  <cp:lastModifiedBy>Dipti Pindoria</cp:lastModifiedBy>
  <cp:revision>69</cp:revision>
  <cp:lastPrinted>2024-01-30T16:23:43Z</cp:lastPrinted>
  <dcterms:created xsi:type="dcterms:W3CDTF">2019-08-20T09:39:52Z</dcterms:created>
  <dcterms:modified xsi:type="dcterms:W3CDTF">2025-09-19T18:20:32Z</dcterms:modified>
</cp:coreProperties>
</file>